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media/image1.jpeg" ContentType="image/jpeg"/>
  <Override PartName="/ppt/media/image2.jpeg" ContentType="image/jpeg"/>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Lst>
  <p:sldSz cx="32918400" cy="38404800"/>
  <p:notesSz cx="6858000" cy="9144000"/>
  <p:defaultTextStyle>
    <a:lvl1pPr defTabSz="3423513">
      <a:defRPr sz="6700">
        <a:latin typeface="Calibri"/>
        <a:ea typeface="Calibri"/>
        <a:cs typeface="Calibri"/>
        <a:sym typeface="Calibri"/>
      </a:defRPr>
    </a:lvl1pPr>
    <a:lvl2pPr indent="1711756" defTabSz="3423513">
      <a:defRPr sz="6700">
        <a:latin typeface="Calibri"/>
        <a:ea typeface="Calibri"/>
        <a:cs typeface="Calibri"/>
        <a:sym typeface="Calibri"/>
      </a:defRPr>
    </a:lvl2pPr>
    <a:lvl3pPr indent="3423513" defTabSz="3423513">
      <a:defRPr sz="6700">
        <a:latin typeface="Calibri"/>
        <a:ea typeface="Calibri"/>
        <a:cs typeface="Calibri"/>
        <a:sym typeface="Calibri"/>
      </a:defRPr>
    </a:lvl3pPr>
    <a:lvl4pPr indent="5135269" defTabSz="3423513">
      <a:defRPr sz="6700">
        <a:latin typeface="Calibri"/>
        <a:ea typeface="Calibri"/>
        <a:cs typeface="Calibri"/>
        <a:sym typeface="Calibri"/>
      </a:defRPr>
    </a:lvl4pPr>
    <a:lvl5pPr indent="6847027" defTabSz="3423513">
      <a:defRPr sz="6700">
        <a:latin typeface="Calibri"/>
        <a:ea typeface="Calibri"/>
        <a:cs typeface="Calibri"/>
        <a:sym typeface="Calibri"/>
      </a:defRPr>
    </a:lvl5pPr>
    <a:lvl6pPr indent="8558783" defTabSz="3423513">
      <a:defRPr sz="6700">
        <a:latin typeface="Calibri"/>
        <a:ea typeface="Calibri"/>
        <a:cs typeface="Calibri"/>
        <a:sym typeface="Calibri"/>
      </a:defRPr>
    </a:lvl6pPr>
    <a:lvl7pPr indent="10270541" defTabSz="3423513">
      <a:defRPr sz="6700">
        <a:latin typeface="Calibri"/>
        <a:ea typeface="Calibri"/>
        <a:cs typeface="Calibri"/>
        <a:sym typeface="Calibri"/>
      </a:defRPr>
    </a:lvl7pPr>
    <a:lvl8pPr indent="11982298" defTabSz="3423513">
      <a:defRPr sz="6700">
        <a:latin typeface="Calibri"/>
        <a:ea typeface="Calibri"/>
        <a:cs typeface="Calibri"/>
        <a:sym typeface="Calibri"/>
      </a:defRPr>
    </a:lvl8pPr>
    <a:lvl9pPr indent="13694054" defTabSz="3423513">
      <a:defRPr sz="6700">
        <a:latin typeface="Calibri"/>
        <a:ea typeface="Calibri"/>
        <a:cs typeface="Calibri"/>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n" i="on">
        <a:font>
          <a:latin typeface="Calibri"/>
          <a:ea typeface="Calibri"/>
          <a:cs typeface="Calibri"/>
        </a:font>
        <a:srgbClr val="000000"/>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D0DEEF"/>
          </a:solidFill>
        </a:fill>
      </a:tcStyle>
    </a:wholeTbl>
    <a:band2H>
      <a:tcTxStyle b="def" i="def"/>
      <a:tcStyle>
        <a:tcBdr/>
        <a:fill>
          <a:solidFill>
            <a:srgbClr val="E9EFF7"/>
          </a:solidFill>
        </a:fill>
      </a:tcStyle>
    </a:band2H>
    <a:firstCol>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5B9BD5"/>
          </a:solidFill>
        </a:fill>
      </a:tcStyle>
    </a:firstCol>
    <a:lastRow>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381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5B9BD5"/>
          </a:solidFill>
        </a:fill>
      </a:tcStyle>
    </a:lastRow>
    <a:firstRow>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381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5B9BD5"/>
          </a:solidFill>
        </a:fill>
      </a:tcStyle>
    </a:firstRow>
  </a:tblStyle>
  <a:tblStyle styleId="{C7B018BB-80A7-4F77-B60F-C8B233D01FF8}" styleName="">
    <a:tblBg/>
    <a:wholeTbl>
      <a:tcTxStyle b="on" i="on">
        <a:font>
          <a:latin typeface="Calibri"/>
          <a:ea typeface="Calibri"/>
          <a:cs typeface="Calibri"/>
        </a:font>
        <a:srgbClr val="000000"/>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E0E0E0"/>
          </a:solidFill>
        </a:fill>
      </a:tcStyle>
    </a:wholeTbl>
    <a:band2H>
      <a:tcTxStyle b="def" i="def"/>
      <a:tcStyle>
        <a:tcBdr/>
        <a:fill>
          <a:solidFill>
            <a:srgbClr val="F0F0F0"/>
          </a:solidFill>
        </a:fill>
      </a:tcStyle>
    </a:band2H>
    <a:firstCol>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A5A5A5"/>
          </a:solidFill>
        </a:fill>
      </a:tcStyle>
    </a:firstCol>
    <a:lastRow>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381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A5A5A5"/>
          </a:solidFill>
        </a:fill>
      </a:tcStyle>
    </a:lastRow>
    <a:firstRow>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381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A5A5A5"/>
          </a:solidFill>
        </a:fill>
      </a:tcStyle>
    </a:firstRow>
  </a:tblStyle>
  <a:tblStyle styleId="{EEE7283C-3CF3-47DC-8721-378D4A62B228}" styleName="">
    <a:tblBg/>
    <a:wholeTbl>
      <a:tcTxStyle b="on" i="on">
        <a:font>
          <a:latin typeface="Calibri"/>
          <a:ea typeface="Calibri"/>
          <a:cs typeface="Calibri"/>
        </a:font>
        <a:srgbClr val="000000"/>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D4E2CE"/>
          </a:solidFill>
        </a:fill>
      </a:tcStyle>
    </a:wholeTbl>
    <a:band2H>
      <a:tcTxStyle b="def" i="def"/>
      <a:tcStyle>
        <a:tcBdr/>
        <a:fill>
          <a:solidFill>
            <a:srgbClr val="EBF1E8"/>
          </a:solidFill>
        </a:fill>
      </a:tcStyle>
    </a:band2H>
    <a:firstCol>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70AD47"/>
          </a:solidFill>
        </a:fill>
      </a:tcStyle>
    </a:firstCol>
    <a:lastRow>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381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70AD47"/>
          </a:solidFill>
        </a:fill>
      </a:tcStyle>
    </a:lastRow>
    <a:firstRow>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381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70AD47"/>
          </a:solidFill>
        </a:fill>
      </a:tcStyle>
    </a:firstRow>
  </a:tblStyle>
  <a:tblStyle styleId="{CF821DB8-F4EB-4A41-A1BA-3FCAFE7338EE}" styleName="">
    <a:tblBg/>
    <a:wholeTbl>
      <a:tcTxStyle b="on" i="on">
        <a:font>
          <a:latin typeface="Calibri"/>
          <a:ea typeface="Calibri"/>
          <a:cs typeface="Calibri"/>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n">
        <a:font>
          <a:latin typeface="Calibri"/>
          <a:ea typeface="Calibri"/>
          <a:cs typeface="Calibri"/>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5B9BD5"/>
          </a:solidFill>
        </a:fill>
      </a:tcStyle>
    </a:firstCol>
    <a:lastRow>
      <a:tcTxStyle b="on" i="on">
        <a:font>
          <a:latin typeface="Calibri"/>
          <a:ea typeface="Calibri"/>
          <a:cs typeface="Calibri"/>
        </a:font>
        <a:srgbClr val="000000"/>
      </a:tcTxStyle>
      <a:tcStyle>
        <a:tcBdr>
          <a:left>
            <a:ln w="12700" cap="flat">
              <a:noFill/>
              <a:miter lim="400000"/>
            </a:ln>
          </a:left>
          <a:right>
            <a:ln w="12700" cap="flat">
              <a:noFill/>
              <a:miter lim="400000"/>
            </a:ln>
          </a:right>
          <a:top>
            <a:ln w="50800" cap="flat">
              <a:solidFill>
                <a:srgbClr val="000000"/>
              </a:solidFill>
              <a:prstDash val="solid"/>
              <a:bevel/>
            </a:ln>
          </a:top>
          <a:bottom>
            <a:ln w="25400" cap="flat">
              <a:solidFill>
                <a:srgbClr val="000000"/>
              </a:solidFill>
              <a:prstDash val="solid"/>
              <a:bevel/>
            </a:ln>
          </a:bottom>
          <a:insideH>
            <a:ln w="12700" cap="flat">
              <a:noFill/>
              <a:miter lim="400000"/>
            </a:ln>
          </a:insideH>
          <a:insideV>
            <a:ln w="12700" cap="flat">
              <a:noFill/>
              <a:miter lim="400000"/>
            </a:ln>
          </a:insideV>
        </a:tcBdr>
        <a:fill>
          <a:solidFill>
            <a:srgbClr val="FFFFFF"/>
          </a:solidFill>
        </a:fill>
      </a:tcStyle>
    </a:lastRow>
    <a:firstRow>
      <a:tcTxStyle b="on" i="on">
        <a:font>
          <a:latin typeface="Calibri"/>
          <a:ea typeface="Calibri"/>
          <a:cs typeface="Calibri"/>
        </a:font>
        <a:srgbClr val="FFFFFF"/>
      </a:tcTxStyle>
      <a:tcStyle>
        <a:tcBdr>
          <a:left>
            <a:ln w="12700" cap="flat">
              <a:noFill/>
              <a:miter lim="400000"/>
            </a:ln>
          </a:left>
          <a:right>
            <a:ln w="12700" cap="flat">
              <a:noFill/>
              <a:miter lim="400000"/>
            </a:ln>
          </a:right>
          <a:top>
            <a:ln w="25400" cap="flat">
              <a:solidFill>
                <a:srgbClr val="000000"/>
              </a:solidFill>
              <a:prstDash val="solid"/>
              <a:bevel/>
            </a:ln>
          </a:top>
          <a:bottom>
            <a:ln w="25400" cap="flat">
              <a:solidFill>
                <a:srgbClr val="000000"/>
              </a:solidFill>
              <a:prstDash val="solid"/>
              <a:bevel/>
            </a:ln>
          </a:bottom>
          <a:insideH>
            <a:ln w="12700" cap="flat">
              <a:noFill/>
              <a:miter lim="400000"/>
            </a:ln>
          </a:insideH>
          <a:insideV>
            <a:ln w="12700" cap="flat">
              <a:noFill/>
              <a:miter lim="400000"/>
            </a:ln>
          </a:insideV>
        </a:tcBdr>
        <a:fill>
          <a:solidFill>
            <a:srgbClr val="5B9BD5"/>
          </a:solidFill>
        </a:fill>
      </a:tcStyle>
    </a:firstRow>
  </a:tblStyle>
  <a:tblStyle styleId="{33BA23B1-9221-436E-865A-0063620EA4FD}" styleName="">
    <a:tblBg/>
    <a:wholeTbl>
      <a:tcTxStyle b="on" i="on">
        <a:font>
          <a:latin typeface="Calibri"/>
          <a:ea typeface="Calibri"/>
          <a:cs typeface="Calibri"/>
        </a:font>
        <a:srgbClr val="000000"/>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srgbClr val="CACACA"/>
          </a:solidFill>
        </a:fill>
      </a:tcStyle>
    </a:wholeTbl>
    <a:band2H>
      <a:tcTxStyle b="def" i="def"/>
      <a:tcStyle>
        <a:tcBdr/>
        <a:fill>
          <a:solidFill>
            <a:srgbClr val="E6E6E6"/>
          </a:solidFill>
        </a:fill>
      </a:tcStyle>
    </a:band2H>
    <a:firstCol>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fill>
      </a:tcStyle>
    </a:firstCol>
    <a:lastRow>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38100" cap="flat">
              <a:solidFill>
                <a:srgbClr val="FFFFFF"/>
              </a:solidFill>
              <a:prstDash val="solid"/>
              <a:bevel/>
            </a:ln>
          </a:top>
          <a:bottom>
            <a:ln w="127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fill>
      </a:tcStyle>
    </a:lastRow>
    <a:firstRow>
      <a:tcTxStyle b="on" i="on">
        <a:font>
          <a:latin typeface="Calibri"/>
          <a:ea typeface="Calibri"/>
          <a:cs typeface="Calibri"/>
        </a:font>
        <a:srgbClr val="FFFFFF"/>
      </a:tcTxStyle>
      <a:tcStyle>
        <a:tcBdr>
          <a:left>
            <a:ln w="12700" cap="flat">
              <a:solidFill>
                <a:srgbClr val="FFFFFF"/>
              </a:solidFill>
              <a:prstDash val="solid"/>
              <a:bevel/>
            </a:ln>
          </a:left>
          <a:right>
            <a:ln w="12700" cap="flat">
              <a:solidFill>
                <a:srgbClr val="FFFFFF"/>
              </a:solidFill>
              <a:prstDash val="solid"/>
              <a:bevel/>
            </a:ln>
          </a:right>
          <a:top>
            <a:ln w="12700" cap="flat">
              <a:solidFill>
                <a:srgbClr val="FFFFFF"/>
              </a:solidFill>
              <a:prstDash val="solid"/>
              <a:bevel/>
            </a:ln>
          </a:top>
          <a:bottom>
            <a:ln w="38100" cap="flat">
              <a:solidFill>
                <a:srgbClr val="FFFFFF"/>
              </a:solidFill>
              <a:prstDash val="solid"/>
              <a:bevel/>
            </a:ln>
          </a:bottom>
          <a:insideH>
            <a:ln w="12700" cap="flat">
              <a:solidFill>
                <a:srgbClr val="FFFFFF"/>
              </a:solidFill>
              <a:prstDash val="solid"/>
              <a:bevel/>
            </a:ln>
          </a:insideH>
          <a:insideV>
            <a:ln w="12700" cap="flat">
              <a:solidFill>
                <a:srgbClr val="FFFFFF"/>
              </a:solidFill>
              <a:prstDash val="solid"/>
              <a:bevel/>
            </a:ln>
          </a:insideV>
        </a:tcBdr>
        <a:fill>
          <a:solidFill/>
        </a:fill>
      </a:tcStyle>
    </a:firstRow>
  </a:tblStyle>
  <a:tblStyle styleId="{2708684C-4D16-4618-839F-0558EEFCDFE6}" styleName="">
    <a:tblBg/>
    <a:wholeTbl>
      <a:tcTxStyle b="on" i="on">
        <a:font>
          <a:latin typeface="Calibri"/>
          <a:ea typeface="Calibri"/>
          <a:cs typeface="Calibri"/>
        </a:font>
        <a:srgbClr val="000000"/>
      </a:tcTxStyle>
      <a:tcStyle>
        <a:tcBdr>
          <a:left>
            <a:ln w="12700" cap="flat">
              <a:solidFill>
                <a:srgbClr val="000000"/>
              </a:solidFill>
              <a:prstDash val="solid"/>
              <a:bevel/>
            </a:ln>
          </a:left>
          <a:right>
            <a:ln w="12700" cap="flat">
              <a:solidFill>
                <a:srgbClr val="000000"/>
              </a:solidFill>
              <a:prstDash val="solid"/>
              <a:bevel/>
            </a:ln>
          </a:right>
          <a:top>
            <a:ln w="12700" cap="flat">
              <a:solidFill>
                <a:srgbClr val="000000"/>
              </a:solidFill>
              <a:prstDash val="solid"/>
              <a:bevel/>
            </a:ln>
          </a:top>
          <a:bottom>
            <a:ln w="12700" cap="flat">
              <a:solidFill>
                <a:srgbClr val="000000"/>
              </a:solidFill>
              <a:prstDash val="solid"/>
              <a:bevel/>
            </a:ln>
          </a:bottom>
          <a:insideH>
            <a:ln w="12700" cap="flat">
              <a:solidFill>
                <a:srgbClr val="000000"/>
              </a:solidFill>
              <a:prstDash val="solid"/>
              <a:bevel/>
            </a:ln>
          </a:insideH>
          <a:insideV>
            <a:ln w="12700" cap="flat">
              <a:solidFill>
                <a:srgbClr val="000000"/>
              </a:solidFill>
              <a:prstDash val="solid"/>
              <a:bevel/>
            </a:ln>
          </a:insideV>
        </a:tcBdr>
        <a:fill>
          <a:solidFill>
            <a:srgbClr val="000000">
              <a:alpha val="20000"/>
            </a:srgbClr>
          </a:solidFill>
        </a:fill>
      </a:tcStyle>
    </a:wholeTbl>
    <a:band2H>
      <a:tcTxStyle b="def" i="def"/>
      <a:tcStyle>
        <a:tcBdr/>
        <a:fill>
          <a:solidFill>
            <a:srgbClr val="FFFFFF"/>
          </a:solidFill>
        </a:fill>
      </a:tcStyle>
    </a:band2H>
    <a:firstCol>
      <a:tcTxStyle b="on" i="on">
        <a:font>
          <a:latin typeface="Calibri"/>
          <a:ea typeface="Calibri"/>
          <a:cs typeface="Calibri"/>
        </a:font>
        <a:srgbClr val="000000"/>
      </a:tcTxStyle>
      <a:tcStyle>
        <a:tcBdr>
          <a:left>
            <a:ln w="12700" cap="flat">
              <a:solidFill>
                <a:srgbClr val="000000"/>
              </a:solidFill>
              <a:prstDash val="solid"/>
              <a:bevel/>
            </a:ln>
          </a:left>
          <a:right>
            <a:ln w="12700" cap="flat">
              <a:solidFill>
                <a:srgbClr val="000000"/>
              </a:solidFill>
              <a:prstDash val="solid"/>
              <a:bevel/>
            </a:ln>
          </a:right>
          <a:top>
            <a:ln w="12700" cap="flat">
              <a:solidFill>
                <a:srgbClr val="000000"/>
              </a:solidFill>
              <a:prstDash val="solid"/>
              <a:bevel/>
            </a:ln>
          </a:top>
          <a:bottom>
            <a:ln w="12700" cap="flat">
              <a:solidFill>
                <a:srgbClr val="000000"/>
              </a:solidFill>
              <a:prstDash val="solid"/>
              <a:bevel/>
            </a:ln>
          </a:bottom>
          <a:insideH>
            <a:ln w="12700" cap="flat">
              <a:solidFill>
                <a:srgbClr val="000000"/>
              </a:solidFill>
              <a:prstDash val="solid"/>
              <a:bevel/>
            </a:ln>
          </a:insideH>
          <a:insideV>
            <a:ln w="12700" cap="flat">
              <a:solidFill>
                <a:srgbClr val="000000"/>
              </a:solidFill>
              <a:prstDash val="solid"/>
              <a:bevel/>
            </a:ln>
          </a:insideV>
        </a:tcBdr>
        <a:fill>
          <a:solidFill>
            <a:srgbClr val="000000">
              <a:alpha val="20000"/>
            </a:srgbClr>
          </a:solidFill>
        </a:fill>
      </a:tcStyle>
    </a:firstCol>
    <a:lastRow>
      <a:tcTxStyle b="on" i="on">
        <a:font>
          <a:latin typeface="Calibri"/>
          <a:ea typeface="Calibri"/>
          <a:cs typeface="Calibri"/>
        </a:font>
        <a:srgbClr val="000000"/>
      </a:tcTxStyle>
      <a:tcStyle>
        <a:tcBdr>
          <a:left>
            <a:ln w="12700" cap="flat">
              <a:solidFill>
                <a:srgbClr val="000000"/>
              </a:solidFill>
              <a:prstDash val="solid"/>
              <a:bevel/>
            </a:ln>
          </a:left>
          <a:right>
            <a:ln w="12700" cap="flat">
              <a:solidFill>
                <a:srgbClr val="000000"/>
              </a:solidFill>
              <a:prstDash val="solid"/>
              <a:bevel/>
            </a:ln>
          </a:right>
          <a:top>
            <a:ln w="50800" cap="flat">
              <a:solidFill>
                <a:srgbClr val="000000"/>
              </a:solidFill>
              <a:prstDash val="solid"/>
              <a:bevel/>
            </a:ln>
          </a:top>
          <a:bottom>
            <a:ln w="12700" cap="flat">
              <a:solidFill>
                <a:srgbClr val="000000"/>
              </a:solidFill>
              <a:prstDash val="solid"/>
              <a:bevel/>
            </a:ln>
          </a:bottom>
          <a:insideH>
            <a:ln w="12700" cap="flat">
              <a:solidFill>
                <a:srgbClr val="000000"/>
              </a:solidFill>
              <a:prstDash val="solid"/>
              <a:bevel/>
            </a:ln>
          </a:insideH>
          <a:insideV>
            <a:ln w="12700" cap="flat">
              <a:solidFill>
                <a:srgbClr val="000000"/>
              </a:solidFill>
              <a:prstDash val="solid"/>
              <a:bevel/>
            </a:ln>
          </a:insideV>
        </a:tcBdr>
        <a:fill>
          <a:noFill/>
        </a:fill>
      </a:tcStyle>
    </a:lastRow>
    <a:firstRow>
      <a:tcTxStyle b="on" i="on">
        <a:font>
          <a:latin typeface="Calibri"/>
          <a:ea typeface="Calibri"/>
          <a:cs typeface="Calibri"/>
        </a:font>
        <a:srgbClr val="000000"/>
      </a:tcTxStyle>
      <a:tcStyle>
        <a:tcBdr>
          <a:left>
            <a:ln w="12700" cap="flat">
              <a:solidFill>
                <a:srgbClr val="000000"/>
              </a:solidFill>
              <a:prstDash val="solid"/>
              <a:bevel/>
            </a:ln>
          </a:left>
          <a:right>
            <a:ln w="12700" cap="flat">
              <a:solidFill>
                <a:srgbClr val="000000"/>
              </a:solidFill>
              <a:prstDash val="solid"/>
              <a:bevel/>
            </a:ln>
          </a:right>
          <a:top>
            <a:ln w="12700" cap="flat">
              <a:solidFill>
                <a:srgbClr val="000000"/>
              </a:solidFill>
              <a:prstDash val="solid"/>
              <a:bevel/>
            </a:ln>
          </a:top>
          <a:bottom>
            <a:ln w="25400" cap="flat">
              <a:solidFill>
                <a:srgbClr val="000000"/>
              </a:solidFill>
              <a:prstDash val="solid"/>
              <a:bevel/>
            </a:ln>
          </a:bottom>
          <a:insideH>
            <a:ln w="12700" cap="flat">
              <a:solidFill>
                <a:srgbClr val="000000"/>
              </a:solidFill>
              <a:prstDash val="solid"/>
              <a:bevel/>
            </a:ln>
          </a:insideH>
          <a:insideV>
            <a:ln w="12700" cap="flat">
              <a:solidFill>
                <a:srgbClr val="000000"/>
              </a:solidFill>
              <a:prstDash val="solid"/>
              <a:bevel/>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s>

</file>

<file path=ppt/media/image1.jpeg>
</file>

<file path=ppt/media/image1.png>
</file>

<file path=ppt/media/image2.jpeg>
</file>

<file path=ppt/media/image2.png>
</file>

<file path=ppt/media/image3.png>
</file>

<file path=ppt/media/image4.png>
</file>

<file path=ppt/media/image5.png>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Shape 46"/>
          <p:cNvSpPr/>
          <p:nvPr>
            <p:ph type="sldImg"/>
          </p:nvPr>
        </p:nvSpPr>
        <p:spPr>
          <a:xfrm>
            <a:off x="1143000" y="685800"/>
            <a:ext cx="4572000" cy="3429000"/>
          </a:xfrm>
          <a:prstGeom prst="rect">
            <a:avLst/>
          </a:prstGeom>
        </p:spPr>
        <p:txBody>
          <a:bodyPr/>
          <a:lstStyle/>
          <a:p>
            <a:pPr lvl="0"/>
          </a:p>
        </p:txBody>
      </p:sp>
      <p:sp>
        <p:nvSpPr>
          <p:cNvPr id="47" name="Shape 47"/>
          <p:cNvSpPr/>
          <p:nvPr>
            <p:ph type="body" sz="quarter" idx="1"/>
          </p:nvPr>
        </p:nvSpPr>
        <p:spPr>
          <a:xfrm>
            <a:off x="914400" y="4343400"/>
            <a:ext cx="5029200" cy="4114800"/>
          </a:xfrm>
          <a:prstGeom prst="rect">
            <a:avLst/>
          </a:prstGeom>
        </p:spPr>
        <p:txBody>
          <a:bodyPr/>
          <a:lstStyle/>
          <a:p>
            <a:pPr lvl="0"/>
          </a:p>
        </p:txBody>
      </p:sp>
    </p:spTree>
  </p:cSld>
  <p:clrMap bg1="lt1" tx1="dk1" bg2="lt2" tx2="dk2" accent1="accent1" accent2="accent2" accent3="accent3" accent4="accent4" accent5="accent5" accent6="accent6" hlink="hlink" folHlink="folHlink"/>
  <p:notesStyle>
    <a:lvl1pPr defTabSz="457200">
      <a:lnSpc>
        <a:spcPct val="125000"/>
      </a:lnSpc>
      <a:defRPr sz="2400">
        <a:latin typeface="+mj-lt"/>
        <a:ea typeface="+mj-ea"/>
        <a:cs typeface="+mj-cs"/>
        <a:sym typeface="Avenir Roman"/>
      </a:defRPr>
    </a:lvl1pPr>
    <a:lvl2pPr indent="228600" defTabSz="457200">
      <a:lnSpc>
        <a:spcPct val="125000"/>
      </a:lnSpc>
      <a:defRPr sz="2400">
        <a:latin typeface="+mj-lt"/>
        <a:ea typeface="+mj-ea"/>
        <a:cs typeface="+mj-cs"/>
        <a:sym typeface="Avenir Roman"/>
      </a:defRPr>
    </a:lvl2pPr>
    <a:lvl3pPr indent="457200" defTabSz="457200">
      <a:lnSpc>
        <a:spcPct val="125000"/>
      </a:lnSpc>
      <a:defRPr sz="2400">
        <a:latin typeface="+mj-lt"/>
        <a:ea typeface="+mj-ea"/>
        <a:cs typeface="+mj-cs"/>
        <a:sym typeface="Avenir Roman"/>
      </a:defRPr>
    </a:lvl3pPr>
    <a:lvl4pPr indent="685800" defTabSz="457200">
      <a:lnSpc>
        <a:spcPct val="125000"/>
      </a:lnSpc>
      <a:defRPr sz="2400">
        <a:latin typeface="+mj-lt"/>
        <a:ea typeface="+mj-ea"/>
        <a:cs typeface="+mj-cs"/>
        <a:sym typeface="Avenir Roman"/>
      </a:defRPr>
    </a:lvl4pPr>
    <a:lvl5pPr indent="914400" defTabSz="457200">
      <a:lnSpc>
        <a:spcPct val="125000"/>
      </a:lnSpc>
      <a:defRPr sz="2400">
        <a:latin typeface="+mj-lt"/>
        <a:ea typeface="+mj-ea"/>
        <a:cs typeface="+mj-cs"/>
        <a:sym typeface="Avenir Roman"/>
      </a:defRPr>
    </a:lvl5pPr>
    <a:lvl6pPr indent="1143000" defTabSz="457200">
      <a:lnSpc>
        <a:spcPct val="125000"/>
      </a:lnSpc>
      <a:defRPr sz="2400">
        <a:latin typeface="+mj-lt"/>
        <a:ea typeface="+mj-ea"/>
        <a:cs typeface="+mj-cs"/>
        <a:sym typeface="Avenir Roman"/>
      </a:defRPr>
    </a:lvl6pPr>
    <a:lvl7pPr indent="1371600" defTabSz="457200">
      <a:lnSpc>
        <a:spcPct val="125000"/>
      </a:lnSpc>
      <a:defRPr sz="2400">
        <a:latin typeface="+mj-lt"/>
        <a:ea typeface="+mj-ea"/>
        <a:cs typeface="+mj-cs"/>
        <a:sym typeface="Avenir Roman"/>
      </a:defRPr>
    </a:lvl7pPr>
    <a:lvl8pPr indent="1600200" defTabSz="457200">
      <a:lnSpc>
        <a:spcPct val="125000"/>
      </a:lnSpc>
      <a:defRPr sz="2400">
        <a:latin typeface="+mj-lt"/>
        <a:ea typeface="+mj-ea"/>
        <a:cs typeface="+mj-cs"/>
        <a:sym typeface="Avenir Roman"/>
      </a:defRPr>
    </a:lvl8pPr>
    <a:lvl9pPr indent="1828800" defTabSz="457200">
      <a:lnSpc>
        <a:spcPct val="125000"/>
      </a:lnSpc>
      <a:defRPr sz="2400">
        <a:latin typeface="+mj-lt"/>
        <a:ea typeface="+mj-ea"/>
        <a:cs typeface="+mj-cs"/>
        <a:sym typeface="Avenir Roman"/>
      </a:defRPr>
    </a:lvl9pPr>
  </p:notesStyle>
</p:notesMaster>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showMasterSp="1" showMasterPhAnim="1">
  <p:cSld name="Title Slide">
    <p:spTree>
      <p:nvGrpSpPr>
        <p:cNvPr id="1" name=""/>
        <p:cNvGrpSpPr/>
        <p:nvPr/>
      </p:nvGrpSpPr>
      <p:grpSpPr>
        <a:xfrm>
          <a:off x="0" y="0"/>
          <a:ext cx="0" cy="0"/>
          <a:chOff x="0" y="0"/>
          <a:chExt cx="0" cy="0"/>
        </a:xfrm>
      </p:grpSpPr>
      <p:sp>
        <p:nvSpPr>
          <p:cNvPr id="6" name="Shape 6"/>
          <p:cNvSpPr/>
          <p:nvPr>
            <p:ph type="title"/>
          </p:nvPr>
        </p:nvSpPr>
        <p:spPr>
          <a:xfrm>
            <a:off x="2468879" y="0"/>
            <a:ext cx="27980641" cy="19655795"/>
          </a:xfrm>
          <a:prstGeom prst="rect">
            <a:avLst/>
          </a:prstGeom>
        </p:spPr>
        <p:txBody>
          <a:bodyPr anchor="b"/>
          <a:lstStyle>
            <a:lvl1pPr algn="ctr">
              <a:defRPr sz="21600"/>
            </a:lvl1pPr>
          </a:lstStyle>
          <a:p>
            <a:pPr lvl="0">
              <a:defRPr sz="1800"/>
            </a:pPr>
            <a:r>
              <a:rPr sz="21600"/>
              <a:t>Title Text</a:t>
            </a:r>
          </a:p>
        </p:txBody>
      </p:sp>
      <p:sp>
        <p:nvSpPr>
          <p:cNvPr id="7" name="Shape 7"/>
          <p:cNvSpPr/>
          <p:nvPr>
            <p:ph type="body" idx="1"/>
          </p:nvPr>
        </p:nvSpPr>
        <p:spPr>
          <a:xfrm>
            <a:off x="4114800" y="20171413"/>
            <a:ext cx="24688800" cy="18233387"/>
          </a:xfrm>
          <a:prstGeom prst="rect">
            <a:avLst/>
          </a:prstGeom>
        </p:spPr>
        <p:txBody>
          <a:bodyPr/>
          <a:lstStyle>
            <a:lvl1pPr marL="0" indent="0" algn="ctr">
              <a:buSzTx/>
              <a:buFontTx/>
              <a:buNone/>
              <a:defRPr sz="8600"/>
            </a:lvl1pPr>
            <a:lvl2pPr marL="0" indent="1645920" algn="ctr">
              <a:buSzTx/>
              <a:buFontTx/>
              <a:buNone/>
              <a:defRPr sz="8600"/>
            </a:lvl2pPr>
            <a:lvl3pPr marL="0" indent="3291840" algn="ctr">
              <a:buSzTx/>
              <a:buFontTx/>
              <a:buNone/>
              <a:defRPr sz="8600"/>
            </a:lvl3pPr>
            <a:lvl4pPr marL="0" indent="4937759" algn="ctr">
              <a:buSzTx/>
              <a:buFontTx/>
              <a:buNone/>
              <a:defRPr sz="8600"/>
            </a:lvl4pPr>
            <a:lvl5pPr marL="0" indent="6583680" algn="ctr">
              <a:buSzTx/>
              <a:buFontTx/>
              <a:buNone/>
              <a:defRPr sz="8600"/>
            </a:lvl5pPr>
          </a:lstStyle>
          <a:p>
            <a:pPr lvl="0">
              <a:defRPr sz="1800"/>
            </a:pPr>
            <a:r>
              <a:rPr sz="8600"/>
              <a:t>Body Level One</a:t>
            </a:r>
            <a:endParaRPr sz="8600"/>
          </a:p>
          <a:p>
            <a:pPr lvl="1">
              <a:defRPr sz="1800"/>
            </a:pPr>
            <a:r>
              <a:rPr sz="8600"/>
              <a:t>Body Level Two</a:t>
            </a:r>
            <a:endParaRPr sz="8600"/>
          </a:p>
          <a:p>
            <a:pPr lvl="2">
              <a:defRPr sz="1800"/>
            </a:pPr>
            <a:r>
              <a:rPr sz="8600"/>
              <a:t>Body Level Three</a:t>
            </a:r>
            <a:endParaRPr sz="8600"/>
          </a:p>
          <a:p>
            <a:pPr lvl="3">
              <a:defRPr sz="1800"/>
            </a:pPr>
            <a:r>
              <a:rPr sz="8600"/>
              <a:t>Body Level Four</a:t>
            </a:r>
            <a:endParaRPr sz="8600"/>
          </a:p>
          <a:p>
            <a:pPr lvl="4">
              <a:defRPr sz="1800"/>
            </a:pPr>
            <a:r>
              <a:rPr sz="8600"/>
              <a:t>Body Level Five</a:t>
            </a:r>
          </a:p>
        </p:txBody>
      </p:sp>
      <p:sp>
        <p:nvSpPr>
          <p:cNvPr id="8" name="Shape 8"/>
          <p:cNvSpPr/>
          <p:nvPr>
            <p:ph type="sldNum" sz="quarter" idx="2"/>
          </p:nvPr>
        </p:nvSpPr>
        <p:spPr>
          <a:prstGeom prst="rect">
            <a:avLst/>
          </a:prstGeom>
        </p:spPr>
        <p:txBody>
          <a:bodyPr/>
          <a:lstStyle/>
          <a:p>
            <a:pPr lvl="0"/>
            <a:fld id="{86CB4B4D-7CA3-9044-876B-883B54F8677D}" type="slidenum"/>
          </a:p>
        </p:txBody>
      </p:sp>
    </p:spTree>
  </p:cSld>
  <p:clrMapOvr>
    <a:masterClrMapping/>
  </p:clrMapOvr>
  <p:transitio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Title and Vertical Text">
    <p:spTree>
      <p:nvGrpSpPr>
        <p:cNvPr id="1" name=""/>
        <p:cNvGrpSpPr/>
        <p:nvPr/>
      </p:nvGrpSpPr>
      <p:grpSpPr>
        <a:xfrm>
          <a:off x="0" y="0"/>
          <a:ext cx="0" cy="0"/>
          <a:chOff x="0" y="0"/>
          <a:chExt cx="0" cy="0"/>
        </a:xfrm>
      </p:grpSpPr>
      <p:sp>
        <p:nvSpPr>
          <p:cNvPr id="39" name="Shape 39"/>
          <p:cNvSpPr/>
          <p:nvPr>
            <p:ph type="title"/>
          </p:nvPr>
        </p:nvSpPr>
        <p:spPr>
          <a:prstGeom prst="rect">
            <a:avLst/>
          </a:prstGeom>
        </p:spPr>
        <p:txBody>
          <a:bodyPr/>
          <a:lstStyle/>
          <a:p>
            <a:pPr lvl="0">
              <a:defRPr sz="1800"/>
            </a:pPr>
            <a:r>
              <a:rPr sz="15800"/>
              <a:t>Title Text</a:t>
            </a:r>
          </a:p>
        </p:txBody>
      </p:sp>
      <p:sp>
        <p:nvSpPr>
          <p:cNvPr id="40" name="Shape 40"/>
          <p:cNvSpPr/>
          <p:nvPr>
            <p:ph type="body" idx="1"/>
          </p:nvPr>
        </p:nvSpPr>
        <p:spPr>
          <a:prstGeom prst="rect">
            <a:avLst/>
          </a:prstGeom>
        </p:spPr>
        <p:txBody>
          <a:bodyPr/>
          <a:lstStyle/>
          <a:p>
            <a:pPr lvl="0">
              <a:defRPr sz="1800"/>
            </a:pPr>
            <a:r>
              <a:rPr sz="10000"/>
              <a:t>Body Level One</a:t>
            </a:r>
            <a:endParaRPr sz="10000"/>
          </a:p>
          <a:p>
            <a:pPr lvl="1">
              <a:defRPr sz="1800"/>
            </a:pPr>
            <a:r>
              <a:rPr sz="10000"/>
              <a:t>Body Level Two</a:t>
            </a:r>
            <a:endParaRPr sz="10000"/>
          </a:p>
          <a:p>
            <a:pPr lvl="2">
              <a:defRPr sz="1800"/>
            </a:pPr>
            <a:r>
              <a:rPr sz="10000"/>
              <a:t>Body Level Three</a:t>
            </a:r>
            <a:endParaRPr sz="10000"/>
          </a:p>
          <a:p>
            <a:pPr lvl="3">
              <a:defRPr sz="1800"/>
            </a:pPr>
            <a:r>
              <a:rPr sz="10000"/>
              <a:t>Body Level Four</a:t>
            </a:r>
            <a:endParaRPr sz="10000"/>
          </a:p>
          <a:p>
            <a:pPr lvl="4">
              <a:defRPr sz="1800"/>
            </a:pPr>
            <a:r>
              <a:rPr sz="10000"/>
              <a:t>Body Level Five</a:t>
            </a:r>
          </a:p>
        </p:txBody>
      </p:sp>
      <p:sp>
        <p:nvSpPr>
          <p:cNvPr id="41" name="Shape 41"/>
          <p:cNvSpPr/>
          <p:nvPr>
            <p:ph type="sldNum" sz="quarter" idx="2"/>
          </p:nvPr>
        </p:nvSpPr>
        <p:spPr>
          <a:prstGeom prst="rect">
            <a:avLst/>
          </a:prstGeom>
        </p:spPr>
        <p:txBody>
          <a:bodyPr/>
          <a:lstStyle/>
          <a:p>
            <a:pPr lvl="0"/>
            <a:fld id="{86CB4B4D-7CA3-9044-876B-883B54F8677D}" type="slidenum"/>
          </a:p>
        </p:txBody>
      </p:sp>
    </p:spTree>
  </p:cSld>
  <p:clrMapOvr>
    <a:masterClrMapping/>
  </p:clrMapOvr>
  <p:transitio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1" showMasterPhAnim="1">
  <p:cSld name="Vertical Title and Text">
    <p:spTree>
      <p:nvGrpSpPr>
        <p:cNvPr id="1" name=""/>
        <p:cNvGrpSpPr/>
        <p:nvPr/>
      </p:nvGrpSpPr>
      <p:grpSpPr>
        <a:xfrm>
          <a:off x="0" y="0"/>
          <a:ext cx="0" cy="0"/>
          <a:chOff x="0" y="0"/>
          <a:chExt cx="0" cy="0"/>
        </a:xfrm>
      </p:grpSpPr>
      <p:sp>
        <p:nvSpPr>
          <p:cNvPr id="43" name="Shape 43"/>
          <p:cNvSpPr/>
          <p:nvPr>
            <p:ph type="title"/>
          </p:nvPr>
        </p:nvSpPr>
        <p:spPr>
          <a:xfrm>
            <a:off x="23557231" y="0"/>
            <a:ext cx="7098032" cy="36635693"/>
          </a:xfrm>
          <a:prstGeom prst="rect">
            <a:avLst/>
          </a:prstGeom>
        </p:spPr>
        <p:txBody>
          <a:bodyPr/>
          <a:lstStyle/>
          <a:p>
            <a:pPr lvl="0">
              <a:defRPr sz="1800"/>
            </a:pPr>
            <a:r>
              <a:rPr sz="15800"/>
              <a:t>Title Text</a:t>
            </a:r>
          </a:p>
        </p:txBody>
      </p:sp>
      <p:sp>
        <p:nvSpPr>
          <p:cNvPr id="44" name="Shape 44"/>
          <p:cNvSpPr/>
          <p:nvPr>
            <p:ph type="body" idx="1"/>
          </p:nvPr>
        </p:nvSpPr>
        <p:spPr>
          <a:xfrm>
            <a:off x="2263142" y="2044700"/>
            <a:ext cx="20882611" cy="36360100"/>
          </a:xfrm>
          <a:prstGeom prst="rect">
            <a:avLst/>
          </a:prstGeom>
        </p:spPr>
        <p:txBody>
          <a:bodyPr/>
          <a:lstStyle/>
          <a:p>
            <a:pPr lvl="0">
              <a:defRPr sz="1800"/>
            </a:pPr>
            <a:r>
              <a:rPr sz="10000"/>
              <a:t>Body Level One</a:t>
            </a:r>
            <a:endParaRPr sz="10000"/>
          </a:p>
          <a:p>
            <a:pPr lvl="1">
              <a:defRPr sz="1800"/>
            </a:pPr>
            <a:r>
              <a:rPr sz="10000"/>
              <a:t>Body Level Two</a:t>
            </a:r>
            <a:endParaRPr sz="10000"/>
          </a:p>
          <a:p>
            <a:pPr lvl="2">
              <a:defRPr sz="1800"/>
            </a:pPr>
            <a:r>
              <a:rPr sz="10000"/>
              <a:t>Body Level Three</a:t>
            </a:r>
            <a:endParaRPr sz="10000"/>
          </a:p>
          <a:p>
            <a:pPr lvl="3">
              <a:defRPr sz="1800"/>
            </a:pPr>
            <a:r>
              <a:rPr sz="10000"/>
              <a:t>Body Level Four</a:t>
            </a:r>
            <a:endParaRPr sz="10000"/>
          </a:p>
          <a:p>
            <a:pPr lvl="4">
              <a:defRPr sz="1800"/>
            </a:pPr>
            <a:r>
              <a:rPr sz="10000"/>
              <a:t>Body Level Five</a:t>
            </a:r>
          </a:p>
        </p:txBody>
      </p:sp>
      <p:sp>
        <p:nvSpPr>
          <p:cNvPr id="45" name="Shape 45"/>
          <p:cNvSpPr/>
          <p:nvPr>
            <p:ph type="sldNum" sz="quarter" idx="2"/>
          </p:nvPr>
        </p:nvSpPr>
        <p:spPr>
          <a:prstGeom prst="rect">
            <a:avLst/>
          </a:prstGeom>
        </p:spPr>
        <p:txBody>
          <a:bodyPr/>
          <a:lstStyle/>
          <a:p>
            <a:pPr lvl="0"/>
            <a:fld id="{86CB4B4D-7CA3-9044-876B-883B54F8677D}" type="slidenum"/>
          </a:p>
        </p:txBody>
      </p:sp>
    </p:spTree>
  </p:cSld>
  <p:clrMapOvr>
    <a:masterClrMapping/>
  </p:clrMapOvr>
  <p:transitio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Title and Content">
    <p:spTree>
      <p:nvGrpSpPr>
        <p:cNvPr id="1" name=""/>
        <p:cNvGrpSpPr/>
        <p:nvPr/>
      </p:nvGrpSpPr>
      <p:grpSpPr>
        <a:xfrm>
          <a:off x="0" y="0"/>
          <a:ext cx="0" cy="0"/>
          <a:chOff x="0" y="0"/>
          <a:chExt cx="0" cy="0"/>
        </a:xfrm>
      </p:grpSpPr>
      <p:sp>
        <p:nvSpPr>
          <p:cNvPr id="10" name="Shape 10"/>
          <p:cNvSpPr/>
          <p:nvPr>
            <p:ph type="title"/>
          </p:nvPr>
        </p:nvSpPr>
        <p:spPr>
          <a:prstGeom prst="rect">
            <a:avLst/>
          </a:prstGeom>
        </p:spPr>
        <p:txBody>
          <a:bodyPr/>
          <a:lstStyle/>
          <a:p>
            <a:pPr lvl="0">
              <a:defRPr sz="1800"/>
            </a:pPr>
            <a:r>
              <a:rPr sz="15800"/>
              <a:t>Title Text</a:t>
            </a:r>
          </a:p>
        </p:txBody>
      </p:sp>
      <p:sp>
        <p:nvSpPr>
          <p:cNvPr id="11" name="Shape 11"/>
          <p:cNvSpPr/>
          <p:nvPr>
            <p:ph type="body" idx="1"/>
          </p:nvPr>
        </p:nvSpPr>
        <p:spPr>
          <a:prstGeom prst="rect">
            <a:avLst/>
          </a:prstGeom>
        </p:spPr>
        <p:txBody>
          <a:bodyPr/>
          <a:lstStyle/>
          <a:p>
            <a:pPr lvl="0">
              <a:defRPr sz="1800"/>
            </a:pPr>
            <a:r>
              <a:rPr sz="10000"/>
              <a:t>Body Level One</a:t>
            </a:r>
            <a:endParaRPr sz="10000"/>
          </a:p>
          <a:p>
            <a:pPr lvl="1">
              <a:defRPr sz="1800"/>
            </a:pPr>
            <a:r>
              <a:rPr sz="10000"/>
              <a:t>Body Level Two</a:t>
            </a:r>
            <a:endParaRPr sz="10000"/>
          </a:p>
          <a:p>
            <a:pPr lvl="2">
              <a:defRPr sz="1800"/>
            </a:pPr>
            <a:r>
              <a:rPr sz="10000"/>
              <a:t>Body Level Three</a:t>
            </a:r>
            <a:endParaRPr sz="10000"/>
          </a:p>
          <a:p>
            <a:pPr lvl="3">
              <a:defRPr sz="1800"/>
            </a:pPr>
            <a:r>
              <a:rPr sz="10000"/>
              <a:t>Body Level Four</a:t>
            </a:r>
            <a:endParaRPr sz="10000"/>
          </a:p>
          <a:p>
            <a:pPr lvl="4">
              <a:defRPr sz="1800"/>
            </a:pPr>
            <a:r>
              <a:rPr sz="10000"/>
              <a:t>Body Level Five</a:t>
            </a:r>
          </a:p>
        </p:txBody>
      </p:sp>
      <p:sp>
        <p:nvSpPr>
          <p:cNvPr id="12" name="Shape 12"/>
          <p:cNvSpPr/>
          <p:nvPr>
            <p:ph type="sldNum" sz="quarter" idx="2"/>
          </p:nvPr>
        </p:nvSpPr>
        <p:spPr>
          <a:prstGeom prst="rect">
            <a:avLst/>
          </a:prstGeom>
        </p:spPr>
        <p:txBody>
          <a:bodyPr/>
          <a:lstStyle/>
          <a:p>
            <a:pPr lvl="0"/>
            <a:fld id="{86CB4B4D-7CA3-9044-876B-883B54F8677D}" type="slidenum"/>
          </a:p>
        </p:txBody>
      </p:sp>
    </p:spTree>
  </p:cSld>
  <p:clrMapOvr>
    <a:masterClrMapping/>
  </p:clrMapOvr>
  <p:transitio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1" showMasterPhAnim="1">
  <p:cSld name="Section Header">
    <p:spTree>
      <p:nvGrpSpPr>
        <p:cNvPr id="1" name=""/>
        <p:cNvGrpSpPr/>
        <p:nvPr/>
      </p:nvGrpSpPr>
      <p:grpSpPr>
        <a:xfrm>
          <a:off x="0" y="0"/>
          <a:ext cx="0" cy="0"/>
          <a:chOff x="0" y="0"/>
          <a:chExt cx="0" cy="0"/>
        </a:xfrm>
      </p:grpSpPr>
      <p:sp>
        <p:nvSpPr>
          <p:cNvPr id="14" name="Shape 14"/>
          <p:cNvSpPr/>
          <p:nvPr>
            <p:ph type="title"/>
          </p:nvPr>
        </p:nvSpPr>
        <p:spPr>
          <a:xfrm>
            <a:off x="2245997" y="0"/>
            <a:ext cx="28392122" cy="25549869"/>
          </a:xfrm>
          <a:prstGeom prst="rect">
            <a:avLst/>
          </a:prstGeom>
        </p:spPr>
        <p:txBody>
          <a:bodyPr anchor="b"/>
          <a:lstStyle>
            <a:lvl1pPr>
              <a:defRPr sz="21600"/>
            </a:lvl1pPr>
          </a:lstStyle>
          <a:p>
            <a:pPr lvl="0">
              <a:defRPr sz="1800"/>
            </a:pPr>
            <a:r>
              <a:rPr sz="21600"/>
              <a:t>Title Text</a:t>
            </a:r>
          </a:p>
        </p:txBody>
      </p:sp>
      <p:sp>
        <p:nvSpPr>
          <p:cNvPr id="15" name="Shape 15"/>
          <p:cNvSpPr/>
          <p:nvPr>
            <p:ph type="body" idx="1"/>
          </p:nvPr>
        </p:nvSpPr>
        <p:spPr>
          <a:xfrm>
            <a:off x="2245997" y="25701000"/>
            <a:ext cx="28392122" cy="12703799"/>
          </a:xfrm>
          <a:prstGeom prst="rect">
            <a:avLst/>
          </a:prstGeom>
        </p:spPr>
        <p:txBody>
          <a:bodyPr/>
          <a:lstStyle>
            <a:lvl1pPr marL="0" indent="0">
              <a:buSzTx/>
              <a:buFontTx/>
              <a:buNone/>
              <a:defRPr sz="8600"/>
            </a:lvl1pPr>
            <a:lvl2pPr marL="0" indent="1645920">
              <a:buSzTx/>
              <a:buFontTx/>
              <a:buNone/>
              <a:defRPr sz="8600"/>
            </a:lvl2pPr>
            <a:lvl3pPr marL="0" indent="3291840">
              <a:buSzTx/>
              <a:buFontTx/>
              <a:buNone/>
              <a:defRPr sz="8600"/>
            </a:lvl3pPr>
            <a:lvl4pPr marL="0" indent="4937759">
              <a:buSzTx/>
              <a:buFontTx/>
              <a:buNone/>
              <a:defRPr sz="8600"/>
            </a:lvl4pPr>
            <a:lvl5pPr marL="0" indent="6583680">
              <a:buSzTx/>
              <a:buFontTx/>
              <a:buNone/>
              <a:defRPr sz="8600"/>
            </a:lvl5pPr>
          </a:lstStyle>
          <a:p>
            <a:pPr lvl="0">
              <a:defRPr sz="1800"/>
            </a:pPr>
            <a:r>
              <a:rPr sz="8600"/>
              <a:t>Body Level One</a:t>
            </a:r>
            <a:endParaRPr sz="8600"/>
          </a:p>
          <a:p>
            <a:pPr lvl="1">
              <a:defRPr sz="1800"/>
            </a:pPr>
            <a:r>
              <a:rPr sz="8600"/>
              <a:t>Body Level Two</a:t>
            </a:r>
            <a:endParaRPr sz="8600"/>
          </a:p>
          <a:p>
            <a:pPr lvl="2">
              <a:defRPr sz="1800"/>
            </a:pPr>
            <a:r>
              <a:rPr sz="8600"/>
              <a:t>Body Level Three</a:t>
            </a:r>
            <a:endParaRPr sz="8600"/>
          </a:p>
          <a:p>
            <a:pPr lvl="3">
              <a:defRPr sz="1800"/>
            </a:pPr>
            <a:r>
              <a:rPr sz="8600"/>
              <a:t>Body Level Four</a:t>
            </a:r>
            <a:endParaRPr sz="8600"/>
          </a:p>
          <a:p>
            <a:pPr lvl="4">
              <a:defRPr sz="1800"/>
            </a:pPr>
            <a:r>
              <a:rPr sz="8600"/>
              <a:t>Body Level Five</a:t>
            </a:r>
          </a:p>
        </p:txBody>
      </p:sp>
      <p:sp>
        <p:nvSpPr>
          <p:cNvPr id="16" name="Shape 16"/>
          <p:cNvSpPr/>
          <p:nvPr>
            <p:ph type="sldNum" sz="quarter" idx="2"/>
          </p:nvPr>
        </p:nvSpPr>
        <p:spPr>
          <a:prstGeom prst="rect">
            <a:avLst/>
          </a:prstGeom>
        </p:spPr>
        <p:txBody>
          <a:bodyPr/>
          <a:lstStyle/>
          <a:p>
            <a:pPr lvl="0"/>
            <a:fld id="{86CB4B4D-7CA3-9044-876B-883B54F8677D}" type="slidenum"/>
          </a:p>
        </p:txBody>
      </p:sp>
    </p:spTree>
  </p:cSld>
  <p:clrMapOvr>
    <a:masterClrMapping/>
  </p:clrMapOvr>
  <p:transitio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1" showMasterPhAnim="1">
  <p:cSld name="Two Content">
    <p:spTree>
      <p:nvGrpSpPr>
        <p:cNvPr id="1" name=""/>
        <p:cNvGrpSpPr/>
        <p:nvPr/>
      </p:nvGrpSpPr>
      <p:grpSpPr>
        <a:xfrm>
          <a:off x="0" y="0"/>
          <a:ext cx="0" cy="0"/>
          <a:chOff x="0" y="0"/>
          <a:chExt cx="0" cy="0"/>
        </a:xfrm>
      </p:grpSpPr>
      <p:sp>
        <p:nvSpPr>
          <p:cNvPr id="18" name="Shape 18"/>
          <p:cNvSpPr/>
          <p:nvPr>
            <p:ph type="title"/>
          </p:nvPr>
        </p:nvSpPr>
        <p:spPr>
          <a:prstGeom prst="rect">
            <a:avLst/>
          </a:prstGeom>
        </p:spPr>
        <p:txBody>
          <a:bodyPr/>
          <a:lstStyle/>
          <a:p>
            <a:pPr lvl="0">
              <a:defRPr sz="1800"/>
            </a:pPr>
            <a:r>
              <a:rPr sz="15800"/>
              <a:t>Title Text</a:t>
            </a:r>
          </a:p>
        </p:txBody>
      </p:sp>
      <p:sp>
        <p:nvSpPr>
          <p:cNvPr id="19" name="Shape 19"/>
          <p:cNvSpPr/>
          <p:nvPr>
            <p:ph type="body" idx="1"/>
          </p:nvPr>
        </p:nvSpPr>
        <p:spPr>
          <a:xfrm>
            <a:off x="2263139" y="10223500"/>
            <a:ext cx="13990321" cy="28181300"/>
          </a:xfrm>
          <a:prstGeom prst="rect">
            <a:avLst/>
          </a:prstGeom>
        </p:spPr>
        <p:txBody>
          <a:bodyPr/>
          <a:lstStyle/>
          <a:p>
            <a:pPr lvl="0">
              <a:defRPr sz="1800"/>
            </a:pPr>
            <a:r>
              <a:rPr sz="10000"/>
              <a:t>Body Level One</a:t>
            </a:r>
            <a:endParaRPr sz="10000"/>
          </a:p>
          <a:p>
            <a:pPr lvl="1">
              <a:defRPr sz="1800"/>
            </a:pPr>
            <a:r>
              <a:rPr sz="10000"/>
              <a:t>Body Level Two</a:t>
            </a:r>
            <a:endParaRPr sz="10000"/>
          </a:p>
          <a:p>
            <a:pPr lvl="2">
              <a:defRPr sz="1800"/>
            </a:pPr>
            <a:r>
              <a:rPr sz="10000"/>
              <a:t>Body Level Three</a:t>
            </a:r>
            <a:endParaRPr sz="10000"/>
          </a:p>
          <a:p>
            <a:pPr lvl="3">
              <a:defRPr sz="1800"/>
            </a:pPr>
            <a:r>
              <a:rPr sz="10000"/>
              <a:t>Body Level Four</a:t>
            </a:r>
            <a:endParaRPr sz="10000"/>
          </a:p>
          <a:p>
            <a:pPr lvl="4">
              <a:defRPr sz="1800"/>
            </a:pPr>
            <a:r>
              <a:rPr sz="10000"/>
              <a:t>Body Level Five</a:t>
            </a:r>
          </a:p>
        </p:txBody>
      </p:sp>
      <p:sp>
        <p:nvSpPr>
          <p:cNvPr id="20" name="Shape 20"/>
          <p:cNvSpPr/>
          <p:nvPr>
            <p:ph type="sldNum" sz="quarter" idx="2"/>
          </p:nvPr>
        </p:nvSpPr>
        <p:spPr>
          <a:prstGeom prst="rect">
            <a:avLst/>
          </a:prstGeom>
        </p:spPr>
        <p:txBody>
          <a:bodyPr/>
          <a:lstStyle/>
          <a:p>
            <a:pPr lvl="0"/>
            <a:fld id="{86CB4B4D-7CA3-9044-876B-883B54F8677D}" type="slidenum"/>
          </a:p>
        </p:txBody>
      </p:sp>
    </p:spTree>
  </p:cSld>
  <p:clrMapOvr>
    <a:masterClrMapping/>
  </p:clrMapOvr>
  <p:transitio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Comparison">
    <p:spTree>
      <p:nvGrpSpPr>
        <p:cNvPr id="1" name=""/>
        <p:cNvGrpSpPr/>
        <p:nvPr/>
      </p:nvGrpSpPr>
      <p:grpSpPr>
        <a:xfrm>
          <a:off x="0" y="0"/>
          <a:ext cx="0" cy="0"/>
          <a:chOff x="0" y="0"/>
          <a:chExt cx="0" cy="0"/>
        </a:xfrm>
      </p:grpSpPr>
      <p:sp>
        <p:nvSpPr>
          <p:cNvPr id="22" name="Shape 22"/>
          <p:cNvSpPr/>
          <p:nvPr>
            <p:ph type="title"/>
          </p:nvPr>
        </p:nvSpPr>
        <p:spPr>
          <a:xfrm>
            <a:off x="2267428" y="2044707"/>
            <a:ext cx="28392122" cy="7423155"/>
          </a:xfrm>
          <a:prstGeom prst="rect">
            <a:avLst/>
          </a:prstGeom>
        </p:spPr>
        <p:txBody>
          <a:bodyPr/>
          <a:lstStyle/>
          <a:p>
            <a:pPr lvl="0">
              <a:defRPr sz="1800"/>
            </a:pPr>
            <a:r>
              <a:rPr sz="15800"/>
              <a:t>Title Text</a:t>
            </a:r>
          </a:p>
        </p:txBody>
      </p:sp>
      <p:sp>
        <p:nvSpPr>
          <p:cNvPr id="23" name="Shape 23"/>
          <p:cNvSpPr/>
          <p:nvPr>
            <p:ph type="body" idx="1"/>
          </p:nvPr>
        </p:nvSpPr>
        <p:spPr>
          <a:xfrm>
            <a:off x="2267430" y="9414512"/>
            <a:ext cx="13926026" cy="4613909"/>
          </a:xfrm>
          <a:prstGeom prst="rect">
            <a:avLst/>
          </a:prstGeom>
        </p:spPr>
        <p:txBody>
          <a:bodyPr anchor="b"/>
          <a:lstStyle>
            <a:lvl1pPr marL="0" indent="0">
              <a:buSzTx/>
              <a:buFontTx/>
              <a:buNone/>
              <a:defRPr b="1" sz="8600"/>
            </a:lvl1pPr>
            <a:lvl2pPr marL="0" indent="1645920">
              <a:buSzTx/>
              <a:buFontTx/>
              <a:buNone/>
              <a:defRPr b="1" sz="8600"/>
            </a:lvl2pPr>
            <a:lvl3pPr marL="0" indent="3291840">
              <a:buSzTx/>
              <a:buFontTx/>
              <a:buNone/>
              <a:defRPr b="1" sz="8600"/>
            </a:lvl3pPr>
            <a:lvl4pPr marL="0" indent="4937759">
              <a:buSzTx/>
              <a:buFontTx/>
              <a:buNone/>
              <a:defRPr b="1" sz="8600"/>
            </a:lvl4pPr>
            <a:lvl5pPr marL="0" indent="6583680">
              <a:buSzTx/>
              <a:buFontTx/>
              <a:buNone/>
              <a:defRPr b="1" sz="8600"/>
            </a:lvl5pPr>
          </a:lstStyle>
          <a:p>
            <a:pPr lvl="0">
              <a:defRPr b="0" sz="1800"/>
            </a:pPr>
            <a:r>
              <a:rPr b="1" sz="8600"/>
              <a:t>Body Level One</a:t>
            </a:r>
            <a:endParaRPr b="1" sz="8600"/>
          </a:p>
          <a:p>
            <a:pPr lvl="1">
              <a:defRPr b="0" sz="1800"/>
            </a:pPr>
            <a:r>
              <a:rPr b="1" sz="8600"/>
              <a:t>Body Level Two</a:t>
            </a:r>
            <a:endParaRPr b="1" sz="8600"/>
          </a:p>
          <a:p>
            <a:pPr lvl="2">
              <a:defRPr b="0" sz="1800"/>
            </a:pPr>
            <a:r>
              <a:rPr b="1" sz="8600"/>
              <a:t>Body Level Three</a:t>
            </a:r>
            <a:endParaRPr b="1" sz="8600"/>
          </a:p>
          <a:p>
            <a:pPr lvl="3">
              <a:defRPr b="0" sz="1800"/>
            </a:pPr>
            <a:r>
              <a:rPr b="1" sz="8600"/>
              <a:t>Body Level Four</a:t>
            </a:r>
            <a:endParaRPr b="1" sz="8600"/>
          </a:p>
          <a:p>
            <a:pPr lvl="4">
              <a:defRPr b="0" sz="1800"/>
            </a:pPr>
            <a:r>
              <a:rPr b="1" sz="8600"/>
              <a:t>Body Level Five</a:t>
            </a:r>
          </a:p>
        </p:txBody>
      </p:sp>
      <p:sp>
        <p:nvSpPr>
          <p:cNvPr id="24" name="Shape 24"/>
          <p:cNvSpPr/>
          <p:nvPr>
            <p:ph type="sldNum" sz="quarter" idx="2"/>
          </p:nvPr>
        </p:nvSpPr>
        <p:spPr>
          <a:prstGeom prst="rect">
            <a:avLst/>
          </a:prstGeom>
        </p:spPr>
        <p:txBody>
          <a:bodyPr/>
          <a:lstStyle/>
          <a:p>
            <a:pPr lvl="0"/>
            <a:fld id="{86CB4B4D-7CA3-9044-876B-883B54F8677D}" type="slidenum"/>
          </a:p>
        </p:txBody>
      </p:sp>
    </p:spTree>
  </p:cSld>
  <p:clrMapOvr>
    <a:masterClrMapping/>
  </p:clrMapOvr>
  <p:transitio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Title Only">
    <p:spTree>
      <p:nvGrpSpPr>
        <p:cNvPr id="1" name=""/>
        <p:cNvGrpSpPr/>
        <p:nvPr/>
      </p:nvGrpSpPr>
      <p:grpSpPr>
        <a:xfrm>
          <a:off x="0" y="0"/>
          <a:ext cx="0" cy="0"/>
          <a:chOff x="0" y="0"/>
          <a:chExt cx="0" cy="0"/>
        </a:xfrm>
      </p:grpSpPr>
      <p:sp>
        <p:nvSpPr>
          <p:cNvPr id="26" name="Shape 26"/>
          <p:cNvSpPr/>
          <p:nvPr>
            <p:ph type="title"/>
          </p:nvPr>
        </p:nvSpPr>
        <p:spPr>
          <a:xfrm>
            <a:off x="2263139" y="2044707"/>
            <a:ext cx="28392123" cy="7423155"/>
          </a:xfrm>
          <a:prstGeom prst="rect">
            <a:avLst/>
          </a:prstGeom>
        </p:spPr>
        <p:txBody>
          <a:bodyPr/>
          <a:lstStyle/>
          <a:p>
            <a:pPr lvl="0">
              <a:defRPr sz="1800"/>
            </a:pPr>
            <a:r>
              <a:rPr sz="15800"/>
              <a:t>Title Text</a:t>
            </a:r>
          </a:p>
        </p:txBody>
      </p:sp>
      <p:sp>
        <p:nvSpPr>
          <p:cNvPr id="27" name="Shape 27"/>
          <p:cNvSpPr/>
          <p:nvPr>
            <p:ph type="sldNum" sz="quarter" idx="2"/>
          </p:nvPr>
        </p:nvSpPr>
        <p:spPr>
          <a:prstGeom prst="rect">
            <a:avLst/>
          </a:prstGeom>
        </p:spPr>
        <p:txBody>
          <a:bodyPr/>
          <a:lstStyle/>
          <a:p>
            <a:pPr lvl="0"/>
            <a:fld id="{86CB4B4D-7CA3-9044-876B-883B54F8677D}" type="slidenum"/>
          </a:p>
        </p:txBody>
      </p:sp>
    </p:spTree>
  </p:cSld>
  <p:clrMapOvr>
    <a:masterClrMapping/>
  </p:clrMapOvr>
  <p:transitio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Blank">
    <p:spTree>
      <p:nvGrpSpPr>
        <p:cNvPr id="1" name=""/>
        <p:cNvGrpSpPr/>
        <p:nvPr/>
      </p:nvGrpSpPr>
      <p:grpSpPr>
        <a:xfrm>
          <a:off x="0" y="0"/>
          <a:ext cx="0" cy="0"/>
          <a:chOff x="0" y="0"/>
          <a:chExt cx="0" cy="0"/>
        </a:xfrm>
      </p:grpSpPr>
      <p:sp>
        <p:nvSpPr>
          <p:cNvPr id="29" name="Shape 29"/>
          <p:cNvSpPr/>
          <p:nvPr>
            <p:ph type="sldNum" sz="quarter" idx="2"/>
          </p:nvPr>
        </p:nvSpPr>
        <p:spPr>
          <a:prstGeom prst="rect">
            <a:avLst/>
          </a:prstGeom>
        </p:spPr>
        <p:txBody>
          <a:bodyPr/>
          <a:lstStyle/>
          <a:p>
            <a:pPr lvl="0"/>
            <a:fld id="{86CB4B4D-7CA3-9044-876B-883B54F8677D}" type="slidenum"/>
          </a:p>
        </p:txBody>
      </p:sp>
    </p:spTree>
  </p:cSld>
  <p:clrMapOvr>
    <a:masterClrMapping/>
  </p:clrMapOvr>
  <p:transitio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Content with Caption">
    <p:spTree>
      <p:nvGrpSpPr>
        <p:cNvPr id="1" name=""/>
        <p:cNvGrpSpPr/>
        <p:nvPr/>
      </p:nvGrpSpPr>
      <p:grpSpPr>
        <a:xfrm>
          <a:off x="0" y="0"/>
          <a:ext cx="0" cy="0"/>
          <a:chOff x="0" y="0"/>
          <a:chExt cx="0" cy="0"/>
        </a:xfrm>
      </p:grpSpPr>
      <p:sp>
        <p:nvSpPr>
          <p:cNvPr id="31" name="Shape 31"/>
          <p:cNvSpPr/>
          <p:nvPr>
            <p:ph type="title"/>
          </p:nvPr>
        </p:nvSpPr>
        <p:spPr>
          <a:xfrm>
            <a:off x="2267428" y="0"/>
            <a:ext cx="10617042" cy="11521440"/>
          </a:xfrm>
          <a:prstGeom prst="rect">
            <a:avLst/>
          </a:prstGeom>
        </p:spPr>
        <p:txBody>
          <a:bodyPr anchor="b"/>
          <a:lstStyle>
            <a:lvl1pPr>
              <a:defRPr sz="11500"/>
            </a:lvl1pPr>
          </a:lstStyle>
          <a:p>
            <a:pPr lvl="0">
              <a:defRPr sz="1800"/>
            </a:pPr>
            <a:r>
              <a:rPr sz="11500"/>
              <a:t>Title Text</a:t>
            </a:r>
          </a:p>
        </p:txBody>
      </p:sp>
      <p:sp>
        <p:nvSpPr>
          <p:cNvPr id="32" name="Shape 32"/>
          <p:cNvSpPr/>
          <p:nvPr>
            <p:ph type="body" idx="1"/>
          </p:nvPr>
        </p:nvSpPr>
        <p:spPr>
          <a:xfrm>
            <a:off x="13994607" y="5529588"/>
            <a:ext cx="16664941" cy="32875212"/>
          </a:xfrm>
          <a:prstGeom prst="rect">
            <a:avLst/>
          </a:prstGeom>
        </p:spPr>
        <p:txBody>
          <a:bodyPr/>
          <a:lstStyle>
            <a:lvl1pPr>
              <a:defRPr sz="11500"/>
            </a:lvl1pPr>
            <a:lvl2pPr marL="2592323" indent="-946404">
              <a:defRPr sz="11500"/>
            </a:lvl2pPr>
            <a:lvl3pPr marL="4392309" indent="-1100469">
              <a:defRPr sz="11500"/>
            </a:lvl3pPr>
            <a:lvl4pPr marL="6252210" indent="-1314450">
              <a:defRPr sz="11500"/>
            </a:lvl4pPr>
            <a:lvl5pPr marL="7898130" indent="-1314450">
              <a:defRPr sz="11500"/>
            </a:lvl5pPr>
          </a:lstStyle>
          <a:p>
            <a:pPr lvl="0">
              <a:defRPr sz="1800"/>
            </a:pPr>
            <a:r>
              <a:rPr sz="11500"/>
              <a:t>Body Level One</a:t>
            </a:r>
            <a:endParaRPr sz="11500"/>
          </a:p>
          <a:p>
            <a:pPr lvl="1">
              <a:defRPr sz="1800"/>
            </a:pPr>
            <a:r>
              <a:rPr sz="11500"/>
              <a:t>Body Level Two</a:t>
            </a:r>
            <a:endParaRPr sz="11500"/>
          </a:p>
          <a:p>
            <a:pPr lvl="2">
              <a:defRPr sz="1800"/>
            </a:pPr>
            <a:r>
              <a:rPr sz="11500"/>
              <a:t>Body Level Three</a:t>
            </a:r>
            <a:endParaRPr sz="11500"/>
          </a:p>
          <a:p>
            <a:pPr lvl="3">
              <a:defRPr sz="1800"/>
            </a:pPr>
            <a:r>
              <a:rPr sz="11500"/>
              <a:t>Body Level Four</a:t>
            </a:r>
            <a:endParaRPr sz="11500"/>
          </a:p>
          <a:p>
            <a:pPr lvl="4">
              <a:defRPr sz="1800"/>
            </a:pPr>
            <a:r>
              <a:rPr sz="11500"/>
              <a:t>Body Level Five</a:t>
            </a:r>
          </a:p>
        </p:txBody>
      </p:sp>
      <p:sp>
        <p:nvSpPr>
          <p:cNvPr id="33" name="Shape 33"/>
          <p:cNvSpPr/>
          <p:nvPr>
            <p:ph type="sldNum" sz="quarter" idx="2"/>
          </p:nvPr>
        </p:nvSpPr>
        <p:spPr>
          <a:prstGeom prst="rect">
            <a:avLst/>
          </a:prstGeom>
        </p:spPr>
        <p:txBody>
          <a:bodyPr/>
          <a:lstStyle/>
          <a:p>
            <a:pPr lvl="0"/>
            <a:fld id="{86CB4B4D-7CA3-9044-876B-883B54F8677D}" type="slidenum"/>
          </a:p>
        </p:txBody>
      </p:sp>
    </p:spTree>
  </p:cSld>
  <p:clrMapOvr>
    <a:masterClrMapping/>
  </p:clrMapOvr>
  <p:transitio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Picture with Caption">
    <p:spTree>
      <p:nvGrpSpPr>
        <p:cNvPr id="1" name=""/>
        <p:cNvGrpSpPr/>
        <p:nvPr/>
      </p:nvGrpSpPr>
      <p:grpSpPr>
        <a:xfrm>
          <a:off x="0" y="0"/>
          <a:ext cx="0" cy="0"/>
          <a:chOff x="0" y="0"/>
          <a:chExt cx="0" cy="0"/>
        </a:xfrm>
      </p:grpSpPr>
      <p:sp>
        <p:nvSpPr>
          <p:cNvPr id="35" name="Shape 35"/>
          <p:cNvSpPr/>
          <p:nvPr>
            <p:ph type="title"/>
          </p:nvPr>
        </p:nvSpPr>
        <p:spPr>
          <a:xfrm>
            <a:off x="2267428" y="0"/>
            <a:ext cx="10617042" cy="11521440"/>
          </a:xfrm>
          <a:prstGeom prst="rect">
            <a:avLst/>
          </a:prstGeom>
        </p:spPr>
        <p:txBody>
          <a:bodyPr anchor="b"/>
          <a:lstStyle>
            <a:lvl1pPr>
              <a:defRPr sz="11500"/>
            </a:lvl1pPr>
          </a:lstStyle>
          <a:p>
            <a:pPr lvl="0">
              <a:defRPr sz="1800"/>
            </a:pPr>
            <a:r>
              <a:rPr sz="11500"/>
              <a:t>Title Text</a:t>
            </a:r>
          </a:p>
        </p:txBody>
      </p:sp>
      <p:sp>
        <p:nvSpPr>
          <p:cNvPr id="36" name="Shape 36"/>
          <p:cNvSpPr/>
          <p:nvPr>
            <p:ph type="body" idx="1"/>
          </p:nvPr>
        </p:nvSpPr>
        <p:spPr>
          <a:xfrm>
            <a:off x="2267428" y="11521440"/>
            <a:ext cx="10617042" cy="26883361"/>
          </a:xfrm>
          <a:prstGeom prst="rect">
            <a:avLst/>
          </a:prstGeom>
        </p:spPr>
        <p:txBody>
          <a:bodyPr/>
          <a:lstStyle>
            <a:lvl1pPr marL="0" indent="0">
              <a:buSzTx/>
              <a:buFontTx/>
              <a:buNone/>
              <a:defRPr sz="5700"/>
            </a:lvl1pPr>
            <a:lvl2pPr marL="0" indent="1645920">
              <a:buSzTx/>
              <a:buFontTx/>
              <a:buNone/>
              <a:defRPr sz="5700"/>
            </a:lvl2pPr>
            <a:lvl3pPr marL="0" indent="3291840">
              <a:buSzTx/>
              <a:buFontTx/>
              <a:buNone/>
              <a:defRPr sz="5700"/>
            </a:lvl3pPr>
            <a:lvl4pPr marL="0" indent="4937759">
              <a:buSzTx/>
              <a:buFontTx/>
              <a:buNone/>
              <a:defRPr sz="5700"/>
            </a:lvl4pPr>
            <a:lvl5pPr marL="0" indent="6583680">
              <a:buSzTx/>
              <a:buFontTx/>
              <a:buNone/>
              <a:defRPr sz="5700"/>
            </a:lvl5pPr>
          </a:lstStyle>
          <a:p>
            <a:pPr lvl="0">
              <a:defRPr sz="1800"/>
            </a:pPr>
            <a:r>
              <a:rPr sz="5700"/>
              <a:t>Body Level One</a:t>
            </a:r>
            <a:endParaRPr sz="5700"/>
          </a:p>
          <a:p>
            <a:pPr lvl="1">
              <a:defRPr sz="1800"/>
            </a:pPr>
            <a:r>
              <a:rPr sz="5700"/>
              <a:t>Body Level Two</a:t>
            </a:r>
            <a:endParaRPr sz="5700"/>
          </a:p>
          <a:p>
            <a:pPr lvl="2">
              <a:defRPr sz="1800"/>
            </a:pPr>
            <a:r>
              <a:rPr sz="5700"/>
              <a:t>Body Level Three</a:t>
            </a:r>
            <a:endParaRPr sz="5700"/>
          </a:p>
          <a:p>
            <a:pPr lvl="3">
              <a:defRPr sz="1800"/>
            </a:pPr>
            <a:r>
              <a:rPr sz="5700"/>
              <a:t>Body Level Four</a:t>
            </a:r>
            <a:endParaRPr sz="5700"/>
          </a:p>
          <a:p>
            <a:pPr lvl="4">
              <a:defRPr sz="1800"/>
            </a:pPr>
            <a:r>
              <a:rPr sz="5700"/>
              <a:t>Body Level Five</a:t>
            </a:r>
          </a:p>
        </p:txBody>
      </p:sp>
      <p:sp>
        <p:nvSpPr>
          <p:cNvPr id="37" name="Shape 37"/>
          <p:cNvSpPr/>
          <p:nvPr>
            <p:ph type="sldNum" sz="quarter" idx="2"/>
          </p:nvPr>
        </p:nvSpPr>
        <p:spPr>
          <a:prstGeom prst="rect">
            <a:avLst/>
          </a:prstGeom>
        </p:spPr>
        <p:txBody>
          <a:bodyPr/>
          <a:lstStyle/>
          <a:p>
            <a:pPr lvl="0"/>
            <a:fld id="{86CB4B4D-7CA3-9044-876B-883B54F8677D}" type="slidenum"/>
          </a:p>
        </p:txBody>
      </p:sp>
    </p:spTree>
  </p:cSld>
  <p:clrMapOvr>
    <a:masterClrMapping/>
  </p:clrMapOvr>
  <p:transitio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p:bgPr>
    </p:bg>
    <p:spTree>
      <p:nvGrpSpPr>
        <p:cNvPr id="1" name=""/>
        <p:cNvGrpSpPr/>
        <p:nvPr/>
      </p:nvGrpSpPr>
      <p:grpSpPr>
        <a:xfrm>
          <a:off x="0" y="0"/>
          <a:ext cx="0" cy="0"/>
          <a:chOff x="0" y="0"/>
          <a:chExt cx="0" cy="0"/>
        </a:xfrm>
      </p:grpSpPr>
      <p:sp>
        <p:nvSpPr>
          <p:cNvPr id="2" name="Shape 2"/>
          <p:cNvSpPr/>
          <p:nvPr>
            <p:ph type="title"/>
          </p:nvPr>
        </p:nvSpPr>
        <p:spPr>
          <a:xfrm>
            <a:off x="2263139" y="1289068"/>
            <a:ext cx="28392123" cy="8934433"/>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p>
            <a:pPr lvl="0">
              <a:defRPr sz="1800"/>
            </a:pPr>
            <a:r>
              <a:rPr sz="15800"/>
              <a:t>Title Text</a:t>
            </a:r>
          </a:p>
        </p:txBody>
      </p:sp>
      <p:sp>
        <p:nvSpPr>
          <p:cNvPr id="3" name="Shape 3"/>
          <p:cNvSpPr/>
          <p:nvPr>
            <p:ph type="body" idx="1"/>
          </p:nvPr>
        </p:nvSpPr>
        <p:spPr>
          <a:xfrm>
            <a:off x="2263139" y="10223500"/>
            <a:ext cx="28392123" cy="28181300"/>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lvl="0">
              <a:defRPr sz="1800"/>
            </a:pPr>
            <a:r>
              <a:rPr sz="10000"/>
              <a:t>Body Level One</a:t>
            </a:r>
            <a:endParaRPr sz="10000"/>
          </a:p>
          <a:p>
            <a:pPr lvl="1">
              <a:defRPr sz="1800"/>
            </a:pPr>
            <a:r>
              <a:rPr sz="10000"/>
              <a:t>Body Level Two</a:t>
            </a:r>
            <a:endParaRPr sz="10000"/>
          </a:p>
          <a:p>
            <a:pPr lvl="2">
              <a:defRPr sz="1800"/>
            </a:pPr>
            <a:r>
              <a:rPr sz="10000"/>
              <a:t>Body Level Three</a:t>
            </a:r>
            <a:endParaRPr sz="10000"/>
          </a:p>
          <a:p>
            <a:pPr lvl="3">
              <a:defRPr sz="1800"/>
            </a:pPr>
            <a:r>
              <a:rPr sz="10000"/>
              <a:t>Body Level Four</a:t>
            </a:r>
            <a:endParaRPr sz="10000"/>
          </a:p>
          <a:p>
            <a:pPr lvl="4">
              <a:defRPr sz="1800"/>
            </a:pPr>
            <a:r>
              <a:rPr sz="10000"/>
              <a:t>Body Level Five</a:t>
            </a:r>
          </a:p>
        </p:txBody>
      </p:sp>
      <p:sp>
        <p:nvSpPr>
          <p:cNvPr id="4" name="Shape 4"/>
          <p:cNvSpPr/>
          <p:nvPr>
            <p:ph type="sldNum" sz="quarter" idx="2"/>
          </p:nvPr>
        </p:nvSpPr>
        <p:spPr>
          <a:xfrm>
            <a:off x="23248619" y="36254696"/>
            <a:ext cx="7406641" cy="726441"/>
          </a:xfrm>
          <a:prstGeom prst="rect">
            <a:avLst/>
          </a:prstGeom>
          <a:ln w="12700">
            <a:miter lim="400000"/>
          </a:ln>
        </p:spPr>
        <p:txBody>
          <a:bodyPr lIns="45719" rIns="45719" anchor="ctr">
            <a:spAutoFit/>
          </a:bodyPr>
          <a:lstStyle>
            <a:lvl1pPr algn="r">
              <a:defRPr sz="4300">
                <a:solidFill>
                  <a:srgbClr val="888888"/>
                </a:solidFill>
              </a:defRPr>
            </a:lvl1pPr>
          </a:lstStyle>
          <a:p>
            <a:pPr lvl="0"/>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ransition spd="med" advClick="1"/>
  <p:txStyles>
    <p:titleStyle>
      <a:lvl1pPr defTabSz="3291840">
        <a:lnSpc>
          <a:spcPct val="90000"/>
        </a:lnSpc>
        <a:defRPr sz="15800">
          <a:latin typeface="Calibri Light"/>
          <a:ea typeface="Calibri Light"/>
          <a:cs typeface="Calibri Light"/>
          <a:sym typeface="Calibri Light"/>
        </a:defRPr>
      </a:lvl1pPr>
      <a:lvl2pPr defTabSz="3291840">
        <a:lnSpc>
          <a:spcPct val="90000"/>
        </a:lnSpc>
        <a:defRPr sz="15800">
          <a:latin typeface="Calibri Light"/>
          <a:ea typeface="Calibri Light"/>
          <a:cs typeface="Calibri Light"/>
          <a:sym typeface="Calibri Light"/>
        </a:defRPr>
      </a:lvl2pPr>
      <a:lvl3pPr defTabSz="3291840">
        <a:lnSpc>
          <a:spcPct val="90000"/>
        </a:lnSpc>
        <a:defRPr sz="15800">
          <a:latin typeface="Calibri Light"/>
          <a:ea typeface="Calibri Light"/>
          <a:cs typeface="Calibri Light"/>
          <a:sym typeface="Calibri Light"/>
        </a:defRPr>
      </a:lvl3pPr>
      <a:lvl4pPr defTabSz="3291840">
        <a:lnSpc>
          <a:spcPct val="90000"/>
        </a:lnSpc>
        <a:defRPr sz="15800">
          <a:latin typeface="Calibri Light"/>
          <a:ea typeface="Calibri Light"/>
          <a:cs typeface="Calibri Light"/>
          <a:sym typeface="Calibri Light"/>
        </a:defRPr>
      </a:lvl4pPr>
      <a:lvl5pPr defTabSz="3291840">
        <a:lnSpc>
          <a:spcPct val="90000"/>
        </a:lnSpc>
        <a:defRPr sz="15800">
          <a:latin typeface="Calibri Light"/>
          <a:ea typeface="Calibri Light"/>
          <a:cs typeface="Calibri Light"/>
          <a:sym typeface="Calibri Light"/>
        </a:defRPr>
      </a:lvl5pPr>
      <a:lvl6pPr defTabSz="3291840">
        <a:lnSpc>
          <a:spcPct val="90000"/>
        </a:lnSpc>
        <a:defRPr sz="15800">
          <a:latin typeface="Calibri Light"/>
          <a:ea typeface="Calibri Light"/>
          <a:cs typeface="Calibri Light"/>
          <a:sym typeface="Calibri Light"/>
        </a:defRPr>
      </a:lvl6pPr>
      <a:lvl7pPr defTabSz="3291840">
        <a:lnSpc>
          <a:spcPct val="90000"/>
        </a:lnSpc>
        <a:defRPr sz="15800">
          <a:latin typeface="Calibri Light"/>
          <a:ea typeface="Calibri Light"/>
          <a:cs typeface="Calibri Light"/>
          <a:sym typeface="Calibri Light"/>
        </a:defRPr>
      </a:lvl7pPr>
      <a:lvl8pPr defTabSz="3291840">
        <a:lnSpc>
          <a:spcPct val="90000"/>
        </a:lnSpc>
        <a:defRPr sz="15800">
          <a:latin typeface="Calibri Light"/>
          <a:ea typeface="Calibri Light"/>
          <a:cs typeface="Calibri Light"/>
          <a:sym typeface="Calibri Light"/>
        </a:defRPr>
      </a:lvl8pPr>
      <a:lvl9pPr defTabSz="3291840">
        <a:lnSpc>
          <a:spcPct val="90000"/>
        </a:lnSpc>
        <a:defRPr sz="15800">
          <a:latin typeface="Calibri Light"/>
          <a:ea typeface="Calibri Light"/>
          <a:cs typeface="Calibri Light"/>
          <a:sym typeface="Calibri Light"/>
        </a:defRPr>
      </a:lvl9pPr>
    </p:titleStyle>
    <p:bodyStyle>
      <a:lvl1pPr marL="822960" indent="-822960" defTabSz="3291840">
        <a:lnSpc>
          <a:spcPct val="90000"/>
        </a:lnSpc>
        <a:spcBef>
          <a:spcPts val="3600"/>
        </a:spcBef>
        <a:buSzPct val="100000"/>
        <a:buFont typeface="Arial"/>
        <a:buChar char="•"/>
        <a:defRPr sz="10000">
          <a:latin typeface="Calibri"/>
          <a:ea typeface="Calibri"/>
          <a:cs typeface="Calibri"/>
          <a:sym typeface="Calibri"/>
        </a:defRPr>
      </a:lvl1pPr>
      <a:lvl2pPr marL="2602850" indent="-956930" defTabSz="3291840">
        <a:lnSpc>
          <a:spcPct val="90000"/>
        </a:lnSpc>
        <a:spcBef>
          <a:spcPts val="3600"/>
        </a:spcBef>
        <a:buSzPct val="100000"/>
        <a:buFont typeface="Arial"/>
        <a:buChar char="•"/>
        <a:defRPr sz="10000">
          <a:latin typeface="Calibri"/>
          <a:ea typeface="Calibri"/>
          <a:cs typeface="Calibri"/>
          <a:sym typeface="Calibri"/>
        </a:defRPr>
      </a:lvl2pPr>
      <a:lvl3pPr marL="4434840" indent="-1143000" defTabSz="3291840">
        <a:lnSpc>
          <a:spcPct val="90000"/>
        </a:lnSpc>
        <a:spcBef>
          <a:spcPts val="3600"/>
        </a:spcBef>
        <a:buSzPct val="100000"/>
        <a:buFont typeface="Arial"/>
        <a:buChar char="•"/>
        <a:defRPr sz="10000">
          <a:latin typeface="Calibri"/>
          <a:ea typeface="Calibri"/>
          <a:cs typeface="Calibri"/>
          <a:sym typeface="Calibri"/>
        </a:defRPr>
      </a:lvl3pPr>
      <a:lvl4pPr marL="6223635" indent="-1285875" defTabSz="3291840">
        <a:lnSpc>
          <a:spcPct val="90000"/>
        </a:lnSpc>
        <a:spcBef>
          <a:spcPts val="3600"/>
        </a:spcBef>
        <a:buSzPct val="100000"/>
        <a:buFont typeface="Arial"/>
        <a:buChar char="•"/>
        <a:defRPr sz="10000">
          <a:latin typeface="Calibri"/>
          <a:ea typeface="Calibri"/>
          <a:cs typeface="Calibri"/>
          <a:sym typeface="Calibri"/>
        </a:defRPr>
      </a:lvl4pPr>
      <a:lvl5pPr marL="7869555" indent="-1285875" defTabSz="3291840">
        <a:lnSpc>
          <a:spcPct val="90000"/>
        </a:lnSpc>
        <a:spcBef>
          <a:spcPts val="3600"/>
        </a:spcBef>
        <a:buSzPct val="100000"/>
        <a:buFont typeface="Arial"/>
        <a:buChar char="•"/>
        <a:defRPr sz="10000">
          <a:latin typeface="Calibri"/>
          <a:ea typeface="Calibri"/>
          <a:cs typeface="Calibri"/>
          <a:sym typeface="Calibri"/>
        </a:defRPr>
      </a:lvl5pPr>
      <a:lvl6pPr marL="9515475" indent="-1285875" defTabSz="3291840">
        <a:lnSpc>
          <a:spcPct val="90000"/>
        </a:lnSpc>
        <a:spcBef>
          <a:spcPts val="3600"/>
        </a:spcBef>
        <a:buSzPct val="100000"/>
        <a:buFont typeface="Arial"/>
        <a:buChar char="•"/>
        <a:defRPr sz="10000">
          <a:latin typeface="Calibri"/>
          <a:ea typeface="Calibri"/>
          <a:cs typeface="Calibri"/>
          <a:sym typeface="Calibri"/>
        </a:defRPr>
      </a:lvl6pPr>
      <a:lvl7pPr marL="11161395" indent="-1285875" defTabSz="3291840">
        <a:lnSpc>
          <a:spcPct val="90000"/>
        </a:lnSpc>
        <a:spcBef>
          <a:spcPts val="3600"/>
        </a:spcBef>
        <a:buSzPct val="100000"/>
        <a:buFont typeface="Arial"/>
        <a:buChar char="•"/>
        <a:defRPr sz="10000">
          <a:latin typeface="Calibri"/>
          <a:ea typeface="Calibri"/>
          <a:cs typeface="Calibri"/>
          <a:sym typeface="Calibri"/>
        </a:defRPr>
      </a:lvl7pPr>
      <a:lvl8pPr marL="12807315" indent="-1285875" defTabSz="3291840">
        <a:lnSpc>
          <a:spcPct val="90000"/>
        </a:lnSpc>
        <a:spcBef>
          <a:spcPts val="3600"/>
        </a:spcBef>
        <a:buSzPct val="100000"/>
        <a:buFont typeface="Arial"/>
        <a:buChar char="•"/>
        <a:defRPr sz="10000">
          <a:latin typeface="Calibri"/>
          <a:ea typeface="Calibri"/>
          <a:cs typeface="Calibri"/>
          <a:sym typeface="Calibri"/>
        </a:defRPr>
      </a:lvl8pPr>
      <a:lvl9pPr marL="14453235" indent="-1285876" defTabSz="3291840">
        <a:lnSpc>
          <a:spcPct val="90000"/>
        </a:lnSpc>
        <a:spcBef>
          <a:spcPts val="3600"/>
        </a:spcBef>
        <a:buSzPct val="100000"/>
        <a:buFont typeface="Arial"/>
        <a:buChar char="•"/>
        <a:defRPr sz="10000">
          <a:latin typeface="Calibri"/>
          <a:ea typeface="Calibri"/>
          <a:cs typeface="Calibri"/>
          <a:sym typeface="Calibri"/>
        </a:defRPr>
      </a:lvl9pPr>
    </p:bodyStyle>
    <p:otherStyle>
      <a:lvl1pPr algn="r" defTabSz="3423513">
        <a:defRPr sz="4300">
          <a:solidFill>
            <a:schemeClr val="tx1"/>
          </a:solidFill>
          <a:latin typeface="+mn-lt"/>
          <a:ea typeface="+mn-ea"/>
          <a:cs typeface="+mn-cs"/>
          <a:sym typeface="Calibri"/>
        </a:defRPr>
      </a:lvl1pPr>
      <a:lvl2pPr indent="1711756" algn="r" defTabSz="3423513">
        <a:defRPr sz="4300">
          <a:solidFill>
            <a:schemeClr val="tx1"/>
          </a:solidFill>
          <a:latin typeface="+mn-lt"/>
          <a:ea typeface="+mn-ea"/>
          <a:cs typeface="+mn-cs"/>
          <a:sym typeface="Calibri"/>
        </a:defRPr>
      </a:lvl2pPr>
      <a:lvl3pPr indent="3423513" algn="r" defTabSz="3423513">
        <a:defRPr sz="4300">
          <a:solidFill>
            <a:schemeClr val="tx1"/>
          </a:solidFill>
          <a:latin typeface="+mn-lt"/>
          <a:ea typeface="+mn-ea"/>
          <a:cs typeface="+mn-cs"/>
          <a:sym typeface="Calibri"/>
        </a:defRPr>
      </a:lvl3pPr>
      <a:lvl4pPr indent="5135269" algn="r" defTabSz="3423513">
        <a:defRPr sz="4300">
          <a:solidFill>
            <a:schemeClr val="tx1"/>
          </a:solidFill>
          <a:latin typeface="+mn-lt"/>
          <a:ea typeface="+mn-ea"/>
          <a:cs typeface="+mn-cs"/>
          <a:sym typeface="Calibri"/>
        </a:defRPr>
      </a:lvl4pPr>
      <a:lvl5pPr indent="6847027" algn="r" defTabSz="3423513">
        <a:defRPr sz="4300">
          <a:solidFill>
            <a:schemeClr val="tx1"/>
          </a:solidFill>
          <a:latin typeface="+mn-lt"/>
          <a:ea typeface="+mn-ea"/>
          <a:cs typeface="+mn-cs"/>
          <a:sym typeface="Calibri"/>
        </a:defRPr>
      </a:lvl5pPr>
      <a:lvl6pPr indent="8558783" algn="r" defTabSz="3423513">
        <a:defRPr sz="4300">
          <a:solidFill>
            <a:schemeClr val="tx1"/>
          </a:solidFill>
          <a:latin typeface="+mn-lt"/>
          <a:ea typeface="+mn-ea"/>
          <a:cs typeface="+mn-cs"/>
          <a:sym typeface="Calibri"/>
        </a:defRPr>
      </a:lvl6pPr>
      <a:lvl7pPr indent="10270541" algn="r" defTabSz="3423513">
        <a:defRPr sz="4300">
          <a:solidFill>
            <a:schemeClr val="tx1"/>
          </a:solidFill>
          <a:latin typeface="+mn-lt"/>
          <a:ea typeface="+mn-ea"/>
          <a:cs typeface="+mn-cs"/>
          <a:sym typeface="Calibri"/>
        </a:defRPr>
      </a:lvl7pPr>
      <a:lvl8pPr indent="11982298" algn="r" defTabSz="3423513">
        <a:defRPr sz="4300">
          <a:solidFill>
            <a:schemeClr val="tx1"/>
          </a:solidFill>
          <a:latin typeface="+mn-lt"/>
          <a:ea typeface="+mn-ea"/>
          <a:cs typeface="+mn-cs"/>
          <a:sym typeface="Calibri"/>
        </a:defRPr>
      </a:lvl8pPr>
      <a:lvl9pPr indent="13694054" algn="r" defTabSz="3423513">
        <a:defRPr sz="4300">
          <a:solidFill>
            <a:schemeClr val="tx1"/>
          </a:solidFill>
          <a:latin typeface="+mn-lt"/>
          <a:ea typeface="+mn-ea"/>
          <a:cs typeface="+mn-cs"/>
          <a:sym typeface="Calibri"/>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 Id="rId3" Type="http://schemas.openxmlformats.org/officeDocument/2006/relationships/image" Target="../media/image1.jpeg"/><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4.png"/><Relationship Id="rId7" Type="http://schemas.openxmlformats.org/officeDocument/2006/relationships/image" Target="../media/image2.jpeg"/><Relationship Id="rId8"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9" name="Shape 49"/>
          <p:cNvSpPr/>
          <p:nvPr/>
        </p:nvSpPr>
        <p:spPr>
          <a:xfrm>
            <a:off x="8932212" y="23974516"/>
            <a:ext cx="7885614" cy="11711941"/>
          </a:xfrm>
          <a:prstGeom prst="rect">
            <a:avLst/>
          </a:prstGeom>
          <a:ln w="76200">
            <a:solidFill/>
          </a:ln>
          <a:extLst>
            <a:ext uri="{C572A759-6A51-4108-AA02-DFA0A04FC94B}">
              <ma14:wrappingTextBoxFlag xmlns:ma14="http://schemas.microsoft.com/office/mac/drawingml/2011/main" val="1"/>
            </a:ext>
          </a:extLst>
        </p:spPr>
        <p:txBody>
          <a:bodyPr lIns="0" tIns="0" rIns="0" bIns="0">
            <a:spAutoFit/>
          </a:bodyPr>
          <a:lstStyle/>
          <a:p>
            <a:pPr lvl="0" algn="ctr">
              <a:defRPr sz="1800"/>
            </a:pPr>
            <a:r>
              <a:rPr b="1" sz="5400"/>
              <a:t>Classification</a:t>
            </a:r>
            <a:endParaRPr b="1" sz="5400"/>
          </a:p>
          <a:p>
            <a:pPr lvl="0">
              <a:defRPr sz="1800"/>
            </a:pPr>
            <a:r>
              <a:rPr sz="4000"/>
              <a:t>For images that target a spectrum that  can not be seen, we can assign colors to gray values. </a:t>
            </a:r>
            <a:endParaRPr sz="4000"/>
          </a:p>
          <a:p>
            <a:pPr lvl="0">
              <a:defRPr sz="1800"/>
            </a:pPr>
            <a:endParaRPr sz="4000"/>
          </a:p>
          <a:p>
            <a:pPr lvl="0">
              <a:defRPr sz="1800"/>
            </a:pPr>
            <a:endParaRPr sz="4000"/>
          </a:p>
          <a:p>
            <a:pPr lvl="0">
              <a:defRPr sz="1800"/>
            </a:pPr>
            <a:endParaRPr sz="4000"/>
          </a:p>
          <a:p>
            <a:pPr lvl="0">
              <a:defRPr sz="1800"/>
            </a:pPr>
            <a:endParaRPr sz="4000"/>
          </a:p>
          <a:p>
            <a:pPr lvl="0">
              <a:defRPr sz="1800"/>
            </a:pPr>
            <a:endParaRPr sz="4000"/>
          </a:p>
          <a:p>
            <a:pPr lvl="0">
              <a:defRPr sz="1800"/>
            </a:pPr>
            <a:endParaRPr sz="4000"/>
          </a:p>
          <a:p>
            <a:pPr lvl="0">
              <a:defRPr sz="1800"/>
            </a:pPr>
            <a:endParaRPr sz="4000"/>
          </a:p>
          <a:p>
            <a:pPr lvl="0">
              <a:defRPr sz="1800"/>
            </a:pPr>
            <a:endParaRPr sz="4000"/>
          </a:p>
          <a:p>
            <a:pPr lvl="0">
              <a:defRPr sz="1800"/>
            </a:pPr>
            <a:endParaRPr sz="4000"/>
          </a:p>
          <a:p>
            <a:pPr lvl="0">
              <a:defRPr sz="1800"/>
            </a:pPr>
            <a:endParaRPr sz="4000"/>
          </a:p>
          <a:p>
            <a:pPr lvl="0">
              <a:defRPr sz="1800"/>
            </a:pPr>
            <a:endParaRPr sz="4000"/>
          </a:p>
          <a:p>
            <a:pPr lvl="0">
              <a:defRPr sz="1800"/>
            </a:pPr>
            <a:endParaRPr sz="4000"/>
          </a:p>
          <a:p>
            <a:pPr lvl="0">
              <a:defRPr sz="1800"/>
            </a:pPr>
            <a:endParaRPr sz="4000"/>
          </a:p>
        </p:txBody>
      </p:sp>
      <p:pic>
        <p:nvPicPr>
          <p:cNvPr id="50" name="600px-800crab.png"/>
          <p:cNvPicPr/>
          <p:nvPr/>
        </p:nvPicPr>
        <p:blipFill>
          <a:blip r:embed="rId2">
            <a:extLst/>
          </a:blip>
          <a:stretch>
            <a:fillRect/>
          </a:stretch>
        </p:blipFill>
        <p:spPr>
          <a:xfrm>
            <a:off x="9058567" y="28176553"/>
            <a:ext cx="7620001" cy="5880101"/>
          </a:xfrm>
          <a:prstGeom prst="rect">
            <a:avLst/>
          </a:prstGeom>
          <a:ln w="12700">
            <a:miter lim="400000"/>
          </a:ln>
        </p:spPr>
      </p:pic>
      <p:grpSp>
        <p:nvGrpSpPr>
          <p:cNvPr id="53" name="Group 53"/>
          <p:cNvGrpSpPr/>
          <p:nvPr/>
        </p:nvGrpSpPr>
        <p:grpSpPr>
          <a:xfrm>
            <a:off x="0" y="-365629"/>
            <a:ext cx="32918400" cy="4977386"/>
            <a:chOff x="0" y="-365628"/>
            <a:chExt cx="32918400" cy="4977385"/>
          </a:xfrm>
        </p:grpSpPr>
        <p:sp>
          <p:nvSpPr>
            <p:cNvPr id="51" name="Shape 51"/>
            <p:cNvSpPr/>
            <p:nvPr/>
          </p:nvSpPr>
          <p:spPr>
            <a:xfrm>
              <a:off x="0" y="0"/>
              <a:ext cx="32918400" cy="4611757"/>
            </a:xfrm>
            <a:prstGeom prst="rect">
              <a:avLst/>
            </a:prstGeom>
            <a:blipFill rotWithShape="1">
              <a:blip r:embed="rId3"/>
              <a:srcRect l="0" t="0" r="0" b="0"/>
              <a:tile tx="0" ty="0" sx="100000" sy="100000" flip="none" algn="tl"/>
            </a:blipFill>
            <a:ln w="12700" cap="flat">
              <a:solidFill>
                <a:srgbClr val="42719B"/>
              </a:solidFill>
              <a:prstDash val="solid"/>
              <a:miter lim="800000"/>
            </a:ln>
            <a:effectLst/>
          </p:spPr>
          <p:txBody>
            <a:bodyPr wrap="square" lIns="0" tIns="0" rIns="0" bIns="0" numCol="1" anchor="ctr">
              <a:noAutofit/>
            </a:bodyPr>
            <a:lstStyle/>
            <a:p>
              <a:pPr lvl="0" algn="ctr">
                <a:defRPr sz="4800">
                  <a:solidFill>
                    <a:srgbClr val="FFFFFF"/>
                  </a:solidFill>
                  <a:latin typeface="Times New Roman"/>
                  <a:ea typeface="Times New Roman"/>
                  <a:cs typeface="Times New Roman"/>
                  <a:sym typeface="Times New Roman"/>
                </a:defRPr>
              </a:pPr>
            </a:p>
          </p:txBody>
        </p:sp>
        <p:sp>
          <p:nvSpPr>
            <p:cNvPr id="52" name="Shape 52"/>
            <p:cNvSpPr/>
            <p:nvPr/>
          </p:nvSpPr>
          <p:spPr>
            <a:xfrm>
              <a:off x="8532" y="-365629"/>
              <a:ext cx="12766478" cy="4936615"/>
            </a:xfrm>
            <a:prstGeom prst="rect">
              <a:avLst/>
            </a:prstGeom>
            <a:solidFill>
              <a:srgbClr val="000000">
                <a:alpha val="63358"/>
              </a:srgbClr>
            </a:solidFill>
            <a:ln w="12700" cap="flat">
              <a:noFill/>
              <a:miter lim="400000"/>
            </a:ln>
            <a:effectLst/>
            <a:extLst>
              <a:ext uri="{C572A759-6A51-4108-AA02-DFA0A04FC94B}">
                <ma14:wrappingTextBoxFlag xmlns:ma14="http://schemas.microsoft.com/office/mac/drawingml/2011/main" val="1"/>
              </a:ext>
            </a:extLst>
          </p:spPr>
          <p:txBody>
            <a:bodyPr wrap="square" lIns="0" tIns="0" rIns="0" bIns="0" numCol="1" anchor="ctr">
              <a:spAutoFit/>
            </a:bodyPr>
            <a:lstStyle/>
            <a:p>
              <a:pPr lvl="0">
                <a:defRPr sz="1800"/>
              </a:pPr>
              <a:r>
                <a:rPr b="1" sz="6700">
                  <a:solidFill>
                    <a:srgbClr val="D2D2D2"/>
                  </a:solidFill>
                </a:rPr>
                <a:t>  </a:t>
              </a:r>
              <a:endParaRPr b="1" sz="6700">
                <a:solidFill>
                  <a:srgbClr val="D2D2D2"/>
                </a:solidFill>
              </a:endParaRPr>
            </a:p>
            <a:p>
              <a:pPr lvl="0">
                <a:defRPr sz="1800"/>
              </a:pPr>
              <a:r>
                <a:rPr b="1" sz="6700">
                  <a:solidFill>
                    <a:srgbClr val="D2D2D2"/>
                  </a:solidFill>
                </a:rPr>
                <a:t>  </a:t>
              </a:r>
              <a:r>
                <a:rPr b="1" sz="8800">
                  <a:solidFill>
                    <a:srgbClr val="D2D2D2"/>
                  </a:solidFill>
                  <a:latin typeface="Times New Roman"/>
                  <a:ea typeface="Times New Roman"/>
                  <a:cs typeface="Times New Roman"/>
                  <a:sym typeface="Times New Roman"/>
                </a:rPr>
                <a:t>Stacking the Stars</a:t>
              </a:r>
              <a:endParaRPr b="1" sz="6700">
                <a:solidFill>
                  <a:srgbClr val="FFFFFF"/>
                </a:solidFill>
              </a:endParaRPr>
            </a:p>
            <a:p>
              <a:pPr lvl="0">
                <a:defRPr sz="1800"/>
              </a:pPr>
              <a:r>
                <a:rPr sz="6700">
                  <a:solidFill>
                    <a:srgbClr val="FFFFFF"/>
                  </a:solidFill>
                </a:rPr>
                <a:t>  </a:t>
              </a:r>
              <a:r>
                <a:rPr baseline="30000" sz="6000">
                  <a:solidFill>
                    <a:srgbClr val="FFFFFF"/>
                  </a:solidFill>
                  <a:latin typeface="Times New Roman"/>
                  <a:ea typeface="Times New Roman"/>
                  <a:cs typeface="Times New Roman"/>
                  <a:sym typeface="Times New Roman"/>
                </a:rPr>
                <a:t>Authors- Matthew Rogers, Sarah Melvin, Marcus Carson</a:t>
              </a:r>
              <a:endParaRPr sz="6000">
                <a:solidFill>
                  <a:srgbClr val="FFFFFF"/>
                </a:solidFill>
                <a:latin typeface="Times New Roman"/>
                <a:ea typeface="Times New Roman"/>
                <a:cs typeface="Times New Roman"/>
                <a:sym typeface="Times New Roman"/>
              </a:endParaRPr>
            </a:p>
            <a:p>
              <a:pPr lvl="0">
                <a:defRPr sz="1800"/>
              </a:pPr>
              <a:r>
                <a:rPr sz="6000">
                  <a:solidFill>
                    <a:srgbClr val="FFFFFF"/>
                  </a:solidFill>
                  <a:latin typeface="Times New Roman"/>
                  <a:ea typeface="Times New Roman"/>
                  <a:cs typeface="Times New Roman"/>
                  <a:sym typeface="Times New Roman"/>
                </a:rPr>
                <a:t>   </a:t>
              </a:r>
              <a:r>
                <a:rPr sz="3000">
                  <a:solidFill>
                    <a:srgbClr val="FFFFFF"/>
                  </a:solidFill>
                  <a:latin typeface="Times New Roman"/>
                  <a:ea typeface="Times New Roman"/>
                  <a:cs typeface="Times New Roman"/>
                  <a:sym typeface="Times New Roman"/>
                </a:rPr>
                <a:t>Dr. Meenalosini Vimal Cruz </a:t>
              </a:r>
              <a:endParaRPr baseline="30000" sz="4800">
                <a:solidFill>
                  <a:srgbClr val="FFFFFF"/>
                </a:solidFill>
                <a:latin typeface="Times New Roman"/>
                <a:ea typeface="Times New Roman"/>
                <a:cs typeface="Times New Roman"/>
                <a:sym typeface="Times New Roman"/>
              </a:endParaRPr>
            </a:p>
          </p:txBody>
        </p:sp>
      </p:grpSp>
      <p:sp>
        <p:nvSpPr>
          <p:cNvPr id="54" name="Shape 54"/>
          <p:cNvSpPr/>
          <p:nvPr/>
        </p:nvSpPr>
        <p:spPr>
          <a:xfrm>
            <a:off x="318051" y="5009322"/>
            <a:ext cx="8229601" cy="4155441"/>
          </a:xfrm>
          <a:prstGeom prst="rect">
            <a:avLst/>
          </a:prstGeom>
          <a:ln w="76200">
            <a:solidFill/>
          </a:ln>
          <a:extLst>
            <a:ext uri="{C572A759-6A51-4108-AA02-DFA0A04FC94B}">
              <ma14:wrappingTextBoxFlag xmlns:ma14="http://schemas.microsoft.com/office/mac/drawingml/2011/main" val="1"/>
            </a:ext>
          </a:extLst>
        </p:spPr>
        <p:txBody>
          <a:bodyPr lIns="0" tIns="0" rIns="0" bIns="0">
            <a:spAutoFit/>
          </a:bodyPr>
          <a:lstStyle/>
          <a:p>
            <a:pPr lvl="0" algn="ctr">
              <a:defRPr sz="1800"/>
            </a:pPr>
            <a:r>
              <a:rPr b="1" sz="5400"/>
              <a:t>Astronomical Photography</a:t>
            </a:r>
            <a:endParaRPr b="1" sz="5400"/>
          </a:p>
          <a:p>
            <a:pPr lvl="0">
              <a:defRPr sz="1800"/>
            </a:pPr>
            <a:r>
              <a:rPr sz="4000"/>
              <a:t>There are many difficulties that arise when photographing stars and other space objects. Poisson noise is one of the largest factors.</a:t>
            </a:r>
          </a:p>
        </p:txBody>
      </p:sp>
      <p:sp>
        <p:nvSpPr>
          <p:cNvPr id="55" name="Shape 55"/>
          <p:cNvSpPr/>
          <p:nvPr/>
        </p:nvSpPr>
        <p:spPr>
          <a:xfrm>
            <a:off x="318051" y="9599011"/>
            <a:ext cx="8229601" cy="8727441"/>
          </a:xfrm>
          <a:prstGeom prst="rect">
            <a:avLst/>
          </a:prstGeom>
          <a:ln w="76200">
            <a:solidFill/>
          </a:ln>
          <a:extLst>
            <a:ext uri="{C572A759-6A51-4108-AA02-DFA0A04FC94B}">
              <ma14:wrappingTextBoxFlag xmlns:ma14="http://schemas.microsoft.com/office/mac/drawingml/2011/main" val="1"/>
            </a:ext>
          </a:extLst>
        </p:spPr>
        <p:txBody>
          <a:bodyPr lIns="0" tIns="0" rIns="0" bIns="0">
            <a:spAutoFit/>
          </a:bodyPr>
          <a:lstStyle/>
          <a:p>
            <a:pPr lvl="0" algn="ctr">
              <a:defRPr sz="1800"/>
            </a:pPr>
            <a:r>
              <a:rPr b="1" sz="5400"/>
              <a:t>Poisson Noise</a:t>
            </a:r>
            <a:endParaRPr b="1" sz="5400"/>
          </a:p>
          <a:p>
            <a:pPr lvl="0">
              <a:defRPr sz="1800"/>
            </a:pPr>
            <a:r>
              <a:rPr sz="4000"/>
              <a:t>When dealing with distant objects, imaging becomes limited by photon acquisition. Total number of photons from a source varies according to a normal distribution. Normal lighting conditions have a minuscule variation. However in Astronomy the smallest shift in the number of photons has huge impact on the brightness of an object. An effective way to counter this noise is with ‘</a:t>
            </a:r>
            <a:r>
              <a:rPr b="1" sz="4000"/>
              <a:t>Image Stacking</a:t>
            </a:r>
            <a:r>
              <a:rPr sz="4000"/>
              <a:t>’.</a:t>
            </a:r>
          </a:p>
        </p:txBody>
      </p:sp>
      <p:sp>
        <p:nvSpPr>
          <p:cNvPr id="56" name="Shape 56"/>
          <p:cNvSpPr/>
          <p:nvPr/>
        </p:nvSpPr>
        <p:spPr>
          <a:xfrm>
            <a:off x="8932212" y="16400326"/>
            <a:ext cx="7885614" cy="7139941"/>
          </a:xfrm>
          <a:prstGeom prst="rect">
            <a:avLst/>
          </a:prstGeom>
          <a:ln w="76200">
            <a:solidFill/>
          </a:ln>
          <a:extLst>
            <a:ext uri="{C572A759-6A51-4108-AA02-DFA0A04FC94B}">
              <ma14:wrappingTextBoxFlag xmlns:ma14="http://schemas.microsoft.com/office/mac/drawingml/2011/main" val="1"/>
            </a:ext>
          </a:extLst>
        </p:spPr>
        <p:txBody>
          <a:bodyPr lIns="0" tIns="0" rIns="0" bIns="0">
            <a:spAutoFit/>
          </a:bodyPr>
          <a:lstStyle/>
          <a:p>
            <a:pPr lvl="0" algn="ctr">
              <a:defRPr sz="1800"/>
            </a:pPr>
            <a:r>
              <a:rPr b="1" sz="5400"/>
              <a:t>Analyzing Astrophotography</a:t>
            </a:r>
            <a:endParaRPr b="1" sz="5400"/>
          </a:p>
          <a:p>
            <a:pPr lvl="0">
              <a:defRPr sz="1800"/>
            </a:pPr>
            <a:r>
              <a:rPr sz="4000"/>
              <a:t>A popular method of analyzing these images is with ‘</a:t>
            </a:r>
            <a:r>
              <a:rPr b="1" sz="4000"/>
              <a:t>False Color Imaging</a:t>
            </a:r>
            <a:r>
              <a:rPr sz="4000"/>
              <a:t>’. This method allows astronomers to pinpoint specific information and display it easily. It also allows the visual representation of spectrums normally invisible to the human eye.</a:t>
            </a:r>
          </a:p>
        </p:txBody>
      </p:sp>
      <p:sp>
        <p:nvSpPr>
          <p:cNvPr id="57" name="Shape 57"/>
          <p:cNvSpPr/>
          <p:nvPr/>
        </p:nvSpPr>
        <p:spPr>
          <a:xfrm>
            <a:off x="8928834" y="5007907"/>
            <a:ext cx="23711271" cy="2390141"/>
          </a:xfrm>
          <a:prstGeom prst="rect">
            <a:avLst/>
          </a:prstGeom>
          <a:ln w="76200">
            <a:solidFill/>
          </a:ln>
          <a:extLst>
            <a:ext uri="{C572A759-6A51-4108-AA02-DFA0A04FC94B}">
              <ma14:wrappingTextBoxFlag xmlns:ma14="http://schemas.microsoft.com/office/mac/drawingml/2011/main" val="1"/>
            </a:ext>
          </a:extLst>
        </p:spPr>
        <p:txBody>
          <a:bodyPr lIns="0" tIns="0" rIns="0" bIns="0">
            <a:spAutoFit/>
          </a:bodyPr>
          <a:lstStyle/>
          <a:p>
            <a:pPr lvl="0" algn="ctr">
              <a:defRPr sz="1800"/>
            </a:pPr>
            <a:r>
              <a:rPr b="1" sz="5400"/>
              <a:t>Objective</a:t>
            </a:r>
            <a:endParaRPr b="1" sz="5400"/>
          </a:p>
          <a:p>
            <a:pPr lvl="0" algn="ctr">
              <a:defRPr sz="1800"/>
            </a:pPr>
            <a:r>
              <a:rPr b="1" sz="4800"/>
              <a:t>To explore and implement image processing techniques in astronomical photography.</a:t>
            </a:r>
          </a:p>
        </p:txBody>
      </p:sp>
      <p:sp>
        <p:nvSpPr>
          <p:cNvPr id="58" name="Shape 58"/>
          <p:cNvSpPr/>
          <p:nvPr/>
        </p:nvSpPr>
        <p:spPr>
          <a:xfrm>
            <a:off x="8929182" y="7835536"/>
            <a:ext cx="9382540" cy="8130541"/>
          </a:xfrm>
          <a:prstGeom prst="rect">
            <a:avLst/>
          </a:prstGeom>
          <a:ln w="76200">
            <a:solidFill/>
          </a:ln>
          <a:extLst>
            <a:ext uri="{C572A759-6A51-4108-AA02-DFA0A04FC94B}">
              <ma14:wrappingTextBoxFlag xmlns:ma14="http://schemas.microsoft.com/office/mac/drawingml/2011/main" val="1"/>
            </a:ext>
          </a:extLst>
        </p:spPr>
        <p:txBody>
          <a:bodyPr lIns="0" tIns="0" rIns="0" bIns="0">
            <a:spAutoFit/>
          </a:bodyPr>
          <a:lstStyle/>
          <a:p>
            <a:pPr lvl="0" algn="ctr">
              <a:defRPr sz="1800"/>
            </a:pPr>
            <a:r>
              <a:rPr b="1" sz="5400"/>
              <a:t>Image Stacking</a:t>
            </a:r>
            <a:endParaRPr b="1" sz="5400"/>
          </a:p>
          <a:p>
            <a:pPr lvl="0">
              <a:defRPr sz="1800"/>
            </a:pPr>
            <a:r>
              <a:rPr sz="4000"/>
              <a:t>This process involves summing the values of multiple images, and then averaging the summed values. It is effective at reducing noise with increased image count.</a:t>
            </a:r>
            <a:endParaRPr sz="4000"/>
          </a:p>
          <a:p>
            <a:pPr lvl="0">
              <a:defRPr sz="1800"/>
            </a:pPr>
            <a:r>
              <a:rPr b="1" sz="4000"/>
              <a:t>Pros:</a:t>
            </a:r>
            <a:endParaRPr b="1" sz="4000"/>
          </a:p>
          <a:p>
            <a:pPr lvl="0" marL="401052" indent="-401052">
              <a:buSzPct val="100000"/>
              <a:buChar char="•"/>
              <a:defRPr sz="1800"/>
            </a:pPr>
            <a:r>
              <a:rPr sz="4000"/>
              <a:t>Allows an average camera to produce high quality astrophotography.</a:t>
            </a:r>
            <a:endParaRPr sz="4000"/>
          </a:p>
          <a:p>
            <a:pPr lvl="0" marL="401052" indent="-401052">
              <a:buSzPct val="100000"/>
              <a:buChar char="•"/>
              <a:defRPr sz="1800"/>
            </a:pPr>
            <a:r>
              <a:rPr sz="4000"/>
              <a:t>The sharpest values will be isolated.</a:t>
            </a:r>
            <a:endParaRPr sz="4000"/>
          </a:p>
          <a:p>
            <a:pPr lvl="0">
              <a:defRPr sz="1800"/>
            </a:pPr>
            <a:r>
              <a:rPr b="1" sz="4000"/>
              <a:t>Cons:</a:t>
            </a:r>
            <a:endParaRPr b="1" sz="4000"/>
          </a:p>
          <a:p>
            <a:pPr lvl="0" marL="401052" indent="-401052">
              <a:buSzPct val="100000"/>
              <a:buChar char="•"/>
              <a:defRPr sz="1800"/>
            </a:pPr>
            <a:r>
              <a:rPr sz="4000"/>
              <a:t>Multiple long exposures of an object can be difficult to acquire.</a:t>
            </a:r>
          </a:p>
        </p:txBody>
      </p:sp>
      <p:sp>
        <p:nvSpPr>
          <p:cNvPr id="59" name="Shape 59"/>
          <p:cNvSpPr/>
          <p:nvPr/>
        </p:nvSpPr>
        <p:spPr>
          <a:xfrm>
            <a:off x="25586036" y="8108256"/>
            <a:ext cx="161137" cy="103925"/>
          </a:xfrm>
          <a:prstGeom prst="rect">
            <a:avLst/>
          </a:prstGeom>
          <a:blipFill>
            <a:blip r:embed="rId4"/>
            <a:stretch>
              <a:fillRect/>
            </a:stretch>
          </a:blipFill>
          <a:ln w="12700">
            <a:miter lim="400000"/>
          </a:ln>
        </p:spPr>
        <p:txBody>
          <a:bodyPr lIns="0" tIns="0" rIns="0" bIns="0"/>
          <a:lstStyle/>
          <a:p>
            <a:pPr lvl="0">
              <a:defRPr sz="1800">
                <a:latin typeface="Arial"/>
                <a:ea typeface="Arial"/>
                <a:cs typeface="Arial"/>
                <a:sym typeface="Arial"/>
              </a:defRPr>
            </a:pPr>
          </a:p>
        </p:txBody>
      </p:sp>
      <p:sp>
        <p:nvSpPr>
          <p:cNvPr id="60" name="Shape 60"/>
          <p:cNvSpPr/>
          <p:nvPr/>
        </p:nvSpPr>
        <p:spPr>
          <a:xfrm>
            <a:off x="379430" y="35910756"/>
            <a:ext cx="32260674" cy="574041"/>
          </a:xfrm>
          <a:prstGeom prst="rect">
            <a:avLst/>
          </a:prstGeom>
          <a:ln w="76200">
            <a:solidFill/>
          </a:ln>
          <a:extLst>
            <a:ext uri="{C572A759-6A51-4108-AA02-DFA0A04FC94B}">
              <ma14:wrappingTextBoxFlag xmlns:ma14="http://schemas.microsoft.com/office/mac/drawingml/2011/main" val="1"/>
            </a:ext>
          </a:extLst>
        </p:spPr>
        <p:txBody>
          <a:bodyPr lIns="0" tIns="0" rIns="0" bIns="0">
            <a:spAutoFit/>
          </a:bodyPr>
          <a:lstStyle/>
          <a:p>
            <a:pPr lvl="0" algn="ctr">
              <a:defRPr sz="1800"/>
            </a:pPr>
            <a:r>
              <a:rPr b="1" sz="2800"/>
              <a:t>Acknowledgements: </a:t>
            </a:r>
            <a:r>
              <a:rPr sz="2800"/>
              <a:t>We would like to thank Dr. Meenalosini Vimal Cruz for teaching us about image processing and MATLAB.</a:t>
            </a:r>
          </a:p>
        </p:txBody>
      </p:sp>
      <p:pic>
        <p:nvPicPr>
          <p:cNvPr id="61" name="Screen Shot 2018-04-20 at 7.52.49 PM.png"/>
          <p:cNvPicPr/>
          <p:nvPr/>
        </p:nvPicPr>
        <p:blipFill>
          <a:blip r:embed="rId5">
            <a:extLst/>
          </a:blip>
          <a:stretch>
            <a:fillRect/>
          </a:stretch>
        </p:blipFill>
        <p:spPr>
          <a:xfrm>
            <a:off x="27214639" y="8283541"/>
            <a:ext cx="4925975" cy="6161643"/>
          </a:xfrm>
          <a:prstGeom prst="rect">
            <a:avLst/>
          </a:prstGeom>
          <a:ln w="12700">
            <a:miter lim="400000"/>
          </a:ln>
          <a:effectLst>
            <a:outerShdw sx="100000" sy="100000" kx="0" ky="0" algn="b" rotWithShape="0" blurRad="101600" dist="25400" dir="5400000">
              <a:srgbClr val="000000">
                <a:alpha val="75000"/>
              </a:srgbClr>
            </a:outerShdw>
          </a:effectLst>
        </p:spPr>
      </p:pic>
      <p:grpSp>
        <p:nvGrpSpPr>
          <p:cNvPr id="67" name="Group 67"/>
          <p:cNvGrpSpPr/>
          <p:nvPr/>
        </p:nvGrpSpPr>
        <p:grpSpPr>
          <a:xfrm>
            <a:off x="18834003" y="8155931"/>
            <a:ext cx="5284567" cy="6416863"/>
            <a:chOff x="0" y="0"/>
            <a:chExt cx="5284566" cy="6416862"/>
          </a:xfrm>
        </p:grpSpPr>
        <p:pic>
          <p:nvPicPr>
            <p:cNvPr id="62" name="Screen Shot 2018-04-20 at 7.53.15 PM.png"/>
            <p:cNvPicPr/>
            <p:nvPr/>
          </p:nvPicPr>
          <p:blipFill>
            <a:blip r:embed="rId6">
              <a:extLst/>
            </a:blip>
            <a:srcRect l="1516" t="3898" r="1516" b="1923"/>
            <a:stretch>
              <a:fillRect/>
            </a:stretch>
          </p:blipFill>
          <p:spPr>
            <a:xfrm>
              <a:off x="0" y="0"/>
              <a:ext cx="4776567" cy="5908863"/>
            </a:xfrm>
            <a:prstGeom prst="rect">
              <a:avLst/>
            </a:prstGeom>
            <a:ln w="76200" cap="flat">
              <a:solidFill>
                <a:srgbClr val="F0F0F0"/>
              </a:solidFill>
              <a:prstDash val="solid"/>
              <a:bevel/>
            </a:ln>
            <a:effectLst>
              <a:outerShdw sx="100000" sy="100000" kx="0" ky="0" algn="b" rotWithShape="0" blurRad="101600" dist="25400" dir="5400000">
                <a:srgbClr val="000000">
                  <a:alpha val="75000"/>
                </a:srgbClr>
              </a:outerShdw>
            </a:effectLst>
          </p:spPr>
        </p:pic>
        <p:pic>
          <p:nvPicPr>
            <p:cNvPr id="63" name="Screen Shot 2018-04-20 at 7.53.15 PM.png"/>
            <p:cNvPicPr/>
            <p:nvPr/>
          </p:nvPicPr>
          <p:blipFill>
            <a:blip r:embed="rId6">
              <a:extLst/>
            </a:blip>
            <a:srcRect l="1516" t="3898" r="1516" b="1923"/>
            <a:stretch>
              <a:fillRect/>
            </a:stretch>
          </p:blipFill>
          <p:spPr>
            <a:xfrm>
              <a:off x="126999" y="126999"/>
              <a:ext cx="4776568" cy="5908864"/>
            </a:xfrm>
            <a:prstGeom prst="rect">
              <a:avLst/>
            </a:prstGeom>
            <a:ln w="76200" cap="flat">
              <a:solidFill>
                <a:srgbClr val="F0F0F0"/>
              </a:solidFill>
              <a:prstDash val="solid"/>
              <a:bevel/>
            </a:ln>
            <a:effectLst>
              <a:outerShdw sx="100000" sy="100000" kx="0" ky="0" algn="b" rotWithShape="0" blurRad="101600" dist="25400" dir="5400000">
                <a:srgbClr val="000000">
                  <a:alpha val="75000"/>
                </a:srgbClr>
              </a:outerShdw>
            </a:effectLst>
          </p:spPr>
        </p:pic>
        <p:pic>
          <p:nvPicPr>
            <p:cNvPr id="64" name="Screen Shot 2018-04-20 at 7.53.15 PM.png"/>
            <p:cNvPicPr/>
            <p:nvPr/>
          </p:nvPicPr>
          <p:blipFill>
            <a:blip r:embed="rId6">
              <a:extLst/>
            </a:blip>
            <a:srcRect l="1516" t="3898" r="1516" b="1923"/>
            <a:stretch>
              <a:fillRect/>
            </a:stretch>
          </p:blipFill>
          <p:spPr>
            <a:xfrm>
              <a:off x="253999" y="253999"/>
              <a:ext cx="4776568" cy="5908864"/>
            </a:xfrm>
            <a:prstGeom prst="rect">
              <a:avLst/>
            </a:prstGeom>
            <a:ln w="76200" cap="flat">
              <a:solidFill>
                <a:srgbClr val="F0F0F0"/>
              </a:solidFill>
              <a:prstDash val="solid"/>
              <a:bevel/>
            </a:ln>
            <a:effectLst>
              <a:outerShdw sx="100000" sy="100000" kx="0" ky="0" algn="b" rotWithShape="0" blurRad="101600" dist="25400" dir="5400000">
                <a:srgbClr val="000000">
                  <a:alpha val="75000"/>
                </a:srgbClr>
              </a:outerShdw>
            </a:effectLst>
          </p:spPr>
        </p:pic>
        <p:pic>
          <p:nvPicPr>
            <p:cNvPr id="65" name="Screen Shot 2018-04-20 at 7.53.15 PM.png"/>
            <p:cNvPicPr/>
            <p:nvPr/>
          </p:nvPicPr>
          <p:blipFill>
            <a:blip r:embed="rId6">
              <a:extLst/>
            </a:blip>
            <a:srcRect l="1516" t="3898" r="1516" b="1923"/>
            <a:stretch>
              <a:fillRect/>
            </a:stretch>
          </p:blipFill>
          <p:spPr>
            <a:xfrm>
              <a:off x="380999" y="380999"/>
              <a:ext cx="4776568" cy="5908864"/>
            </a:xfrm>
            <a:prstGeom prst="rect">
              <a:avLst/>
            </a:prstGeom>
            <a:ln w="76200" cap="flat">
              <a:solidFill>
                <a:srgbClr val="F0F0F0"/>
              </a:solidFill>
              <a:prstDash val="solid"/>
              <a:bevel/>
            </a:ln>
            <a:effectLst>
              <a:outerShdw sx="100000" sy="100000" kx="0" ky="0" algn="b" rotWithShape="0" blurRad="101600" dist="25400" dir="5400000">
                <a:srgbClr val="000000">
                  <a:alpha val="75000"/>
                </a:srgbClr>
              </a:outerShdw>
            </a:effectLst>
          </p:spPr>
        </p:pic>
        <p:pic>
          <p:nvPicPr>
            <p:cNvPr id="66" name="Screen Shot 2018-04-20 at 7.53.15 PM.png"/>
            <p:cNvPicPr/>
            <p:nvPr/>
          </p:nvPicPr>
          <p:blipFill>
            <a:blip r:embed="rId6">
              <a:extLst/>
            </a:blip>
            <a:srcRect l="1516" t="3898" r="1516" b="1923"/>
            <a:stretch>
              <a:fillRect/>
            </a:stretch>
          </p:blipFill>
          <p:spPr>
            <a:xfrm>
              <a:off x="507999" y="507999"/>
              <a:ext cx="4776568" cy="5908864"/>
            </a:xfrm>
            <a:prstGeom prst="rect">
              <a:avLst/>
            </a:prstGeom>
            <a:ln w="76200" cap="flat">
              <a:solidFill>
                <a:srgbClr val="F0F0F0"/>
              </a:solidFill>
              <a:prstDash val="solid"/>
              <a:bevel/>
            </a:ln>
            <a:effectLst>
              <a:outerShdw sx="100000" sy="100000" kx="0" ky="0" algn="b" rotWithShape="0" blurRad="101600" dist="25400" dir="5400000">
                <a:srgbClr val="000000">
                  <a:alpha val="75000"/>
                </a:srgbClr>
              </a:outerShdw>
            </a:effectLst>
          </p:spPr>
        </p:pic>
      </p:grpSp>
      <p:sp>
        <p:nvSpPr>
          <p:cNvPr id="68" name="Shape 68"/>
          <p:cNvSpPr/>
          <p:nvPr/>
        </p:nvSpPr>
        <p:spPr>
          <a:xfrm>
            <a:off x="24609102" y="10729362"/>
            <a:ext cx="2074115" cy="1270001"/>
          </a:xfrm>
          <a:prstGeom prst="rightArrow">
            <a:avLst>
              <a:gd name="adj1" fmla="val 61519"/>
              <a:gd name="adj2" fmla="val 79880"/>
            </a:avLst>
          </a:prstGeom>
          <a:blipFill>
            <a:blip r:embed="rId3"/>
            <a:stretch>
              <a:fillRect/>
            </a:stretch>
          </a:blipFill>
          <a:ln w="25400">
            <a:solidFill/>
            <a:miter/>
          </a:ln>
          <a:effectLst>
            <a:outerShdw sx="100000" sy="100000" kx="0" ky="0" algn="b" rotWithShape="0" blurRad="63500" dist="19050" dir="5400000">
              <a:srgbClr val="000000">
                <a:alpha val="63000"/>
              </a:srgbClr>
            </a:outerShdw>
          </a:effectLst>
        </p:spPr>
        <p:txBody>
          <a:bodyPr lIns="0" tIns="0" rIns="0" bIns="0" anchor="ctr"/>
          <a:lstStyle/>
          <a:p>
            <a:pPr lvl="0">
              <a:defRPr>
                <a:solidFill>
                  <a:srgbClr val="FFFFFF"/>
                </a:solidFill>
              </a:defRPr>
            </a:pPr>
          </a:p>
        </p:txBody>
      </p:sp>
      <p:sp>
        <p:nvSpPr>
          <p:cNvPr id="69" name="Shape 69"/>
          <p:cNvSpPr/>
          <p:nvPr/>
        </p:nvSpPr>
        <p:spPr>
          <a:xfrm>
            <a:off x="18837178" y="14575587"/>
            <a:ext cx="5287743" cy="1132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sz="3500"/>
            </a:lvl1pPr>
          </a:lstStyle>
          <a:p>
            <a:pPr lvl="0">
              <a:defRPr sz="1800"/>
            </a:pPr>
            <a:r>
              <a:rPr sz="3500"/>
              <a:t>50 images with artificial gaussian noise</a:t>
            </a:r>
          </a:p>
        </p:txBody>
      </p:sp>
      <p:pic>
        <p:nvPicPr>
          <p:cNvPr id="70" name="800px-noise.jpg"/>
          <p:cNvPicPr/>
          <p:nvPr/>
        </p:nvPicPr>
        <p:blipFill>
          <a:blip r:embed="rId7">
            <a:extLst/>
          </a:blip>
          <a:stretch>
            <a:fillRect/>
          </a:stretch>
        </p:blipFill>
        <p:spPr>
          <a:xfrm>
            <a:off x="330953" y="18760702"/>
            <a:ext cx="8203797" cy="5465780"/>
          </a:xfrm>
          <a:prstGeom prst="rect">
            <a:avLst/>
          </a:prstGeom>
          <a:ln w="76200">
            <a:solidFill>
              <a:srgbClr val="F0F0F0"/>
            </a:solidFill>
          </a:ln>
          <a:effectLst>
            <a:outerShdw sx="100000" sy="100000" kx="0" ky="0" algn="b" rotWithShape="0" blurRad="101600" dist="25400" dir="5400000">
              <a:srgbClr val="000000">
                <a:alpha val="75000"/>
              </a:srgbClr>
            </a:outerShdw>
          </a:effectLst>
        </p:spPr>
      </p:pic>
      <p:sp>
        <p:nvSpPr>
          <p:cNvPr id="71" name="Shape 71"/>
          <p:cNvSpPr/>
          <p:nvPr/>
        </p:nvSpPr>
        <p:spPr>
          <a:xfrm>
            <a:off x="17202385" y="16396670"/>
            <a:ext cx="15444330" cy="15674341"/>
          </a:xfrm>
          <a:prstGeom prst="rect">
            <a:avLst/>
          </a:prstGeom>
          <a:ln w="76200">
            <a:solidFill/>
          </a:ln>
          <a:extLst>
            <a:ext uri="{C572A759-6A51-4108-AA02-DFA0A04FC94B}">
              <ma14:wrappingTextBoxFlag xmlns:ma14="http://schemas.microsoft.com/office/mac/drawingml/2011/main" val="1"/>
            </a:ext>
          </a:extLst>
        </p:spPr>
        <p:txBody>
          <a:bodyPr lIns="0" tIns="0" rIns="0" bIns="0">
            <a:spAutoFit/>
          </a:bodyPr>
          <a:lstStyle/>
          <a:p>
            <a:pPr lvl="0" algn="ctr">
              <a:defRPr sz="1800"/>
            </a:pPr>
            <a:r>
              <a:rPr b="1" sz="5400"/>
              <a:t>Histogram Manipulation</a:t>
            </a:r>
            <a:endParaRPr b="1" sz="5400"/>
          </a:p>
          <a:p>
            <a:pPr lvl="0">
              <a:defRPr sz="1800"/>
            </a:pPr>
            <a:r>
              <a:rPr sz="4000"/>
              <a:t>In this image the amount of hydrogen in the image which emits a red color, masking some of the other information. If we suppress the red information it reveals the other wavelengths.</a:t>
            </a:r>
            <a:endParaRPr sz="4000"/>
          </a:p>
          <a:p>
            <a:pPr lvl="0">
              <a:defRPr sz="1800"/>
            </a:pPr>
            <a:endParaRPr sz="4000"/>
          </a:p>
          <a:p>
            <a:pPr lvl="0">
              <a:defRPr sz="1800"/>
            </a:pPr>
            <a:endParaRPr sz="4000"/>
          </a:p>
          <a:p>
            <a:pPr lvl="0">
              <a:defRPr sz="1800"/>
            </a:pPr>
            <a:endParaRPr sz="4000"/>
          </a:p>
          <a:p>
            <a:pPr lvl="0">
              <a:defRPr sz="1800"/>
            </a:pPr>
            <a:endParaRPr sz="4000"/>
          </a:p>
          <a:p>
            <a:pPr lvl="0">
              <a:defRPr sz="1800"/>
            </a:pPr>
            <a:endParaRPr sz="4000"/>
          </a:p>
          <a:p>
            <a:pPr lvl="0">
              <a:defRPr sz="1800"/>
            </a:pPr>
            <a:endParaRPr sz="4000"/>
          </a:p>
          <a:p>
            <a:pPr lvl="0">
              <a:defRPr sz="1800"/>
            </a:pPr>
            <a:endParaRPr sz="4000"/>
          </a:p>
          <a:p>
            <a:pPr lvl="0">
              <a:defRPr sz="1800"/>
            </a:pPr>
            <a:endParaRPr sz="4000"/>
          </a:p>
          <a:p>
            <a:pPr lvl="0">
              <a:defRPr sz="1800"/>
            </a:pPr>
            <a:endParaRPr sz="4000"/>
          </a:p>
          <a:p>
            <a:pPr lvl="0">
              <a:defRPr sz="1800"/>
            </a:pPr>
            <a:endParaRPr sz="4000"/>
          </a:p>
          <a:p>
            <a:pPr lvl="0">
              <a:defRPr sz="1800"/>
            </a:pPr>
            <a:endParaRPr sz="4000"/>
          </a:p>
          <a:p>
            <a:pPr lvl="0">
              <a:defRPr sz="1800"/>
            </a:pPr>
            <a:endParaRPr sz="4000"/>
          </a:p>
          <a:p>
            <a:pPr lvl="0">
              <a:defRPr sz="1800"/>
            </a:pPr>
            <a:endParaRPr sz="4000"/>
          </a:p>
          <a:p>
            <a:pPr lvl="0">
              <a:defRPr sz="1800"/>
            </a:pPr>
            <a:endParaRPr sz="4000"/>
          </a:p>
          <a:p>
            <a:pPr lvl="0">
              <a:defRPr sz="1800"/>
            </a:pPr>
            <a:endParaRPr sz="4000"/>
          </a:p>
          <a:p>
            <a:pPr lvl="0">
              <a:defRPr sz="1800"/>
            </a:pPr>
            <a:endParaRPr sz="4000"/>
          </a:p>
          <a:p>
            <a:pPr lvl="0">
              <a:defRPr sz="1800"/>
            </a:pPr>
            <a:endParaRPr sz="4000"/>
          </a:p>
          <a:p>
            <a:pPr lvl="0">
              <a:defRPr sz="1800"/>
            </a:pPr>
            <a:endParaRPr sz="4000"/>
          </a:p>
          <a:p>
            <a:pPr lvl="0">
              <a:defRPr sz="1800"/>
            </a:pPr>
            <a:endParaRPr sz="4000"/>
          </a:p>
          <a:p>
            <a:pPr lvl="0">
              <a:defRPr sz="1800"/>
            </a:pPr>
            <a:endParaRPr sz="4000"/>
          </a:p>
          <a:p>
            <a:pPr lvl="0">
              <a:defRPr sz="1800"/>
            </a:pPr>
            <a:endParaRPr sz="4000"/>
          </a:p>
          <a:p>
            <a:pPr lvl="0">
              <a:defRPr sz="1800"/>
            </a:pPr>
            <a:r>
              <a:rPr sz="2600"/>
              <a:t>Images provided by Connor Matherne</a:t>
            </a:r>
          </a:p>
        </p:txBody>
      </p:sp>
      <p:sp>
        <p:nvSpPr>
          <p:cNvPr id="72" name="Shape 72"/>
          <p:cNvSpPr/>
          <p:nvPr/>
        </p:nvSpPr>
        <p:spPr>
          <a:xfrm>
            <a:off x="305148" y="24743947"/>
            <a:ext cx="8229602" cy="10924541"/>
          </a:xfrm>
          <a:prstGeom prst="rect">
            <a:avLst/>
          </a:prstGeom>
          <a:ln w="76200">
            <a:solidFill/>
          </a:ln>
          <a:extLst>
            <a:ext uri="{C572A759-6A51-4108-AA02-DFA0A04FC94B}">
              <ma14:wrappingTextBoxFlag xmlns:ma14="http://schemas.microsoft.com/office/mac/drawingml/2011/main" val="1"/>
            </a:ext>
          </a:extLst>
        </p:spPr>
        <p:txBody>
          <a:bodyPr lIns="0" tIns="0" rIns="0" bIns="0">
            <a:spAutoFit/>
          </a:bodyPr>
          <a:lstStyle/>
          <a:p>
            <a:pPr lvl="0" algn="ctr">
              <a:defRPr sz="1800"/>
            </a:pPr>
            <a:r>
              <a:rPr b="1" sz="5400"/>
              <a:t>Conclusion</a:t>
            </a:r>
            <a:endParaRPr b="1" sz="5400"/>
          </a:p>
          <a:p>
            <a:pPr lvl="0">
              <a:defRPr sz="1800"/>
            </a:pPr>
            <a:r>
              <a:rPr sz="4000"/>
              <a:t>Image stacking and false color filtering are both common processes for astrophotography. Image stacking allows cameras with slower sensors to produce high quality astronomical images. False coloring allows us to see structures and values that are not seen with the human eye. Both of these processes give better quality and understanding to astrophotography. </a:t>
            </a:r>
            <a:endParaRPr sz="4000"/>
          </a:p>
          <a:p>
            <a:pPr lvl="0">
              <a:defRPr sz="1800"/>
            </a:pPr>
            <a:endParaRPr sz="4000"/>
          </a:p>
          <a:p>
            <a:pPr lvl="0">
              <a:defRPr sz="1800"/>
            </a:pPr>
            <a:endParaRPr sz="4000"/>
          </a:p>
          <a:p>
            <a:pPr lvl="0">
              <a:defRPr sz="1800"/>
            </a:pPr>
            <a:endParaRPr sz="4000"/>
          </a:p>
          <a:p>
            <a:pPr lvl="0">
              <a:defRPr sz="1800"/>
            </a:pPr>
            <a:endParaRPr sz="1500"/>
          </a:p>
          <a:p>
            <a:pPr lvl="0">
              <a:defRPr sz="1800"/>
            </a:pPr>
            <a:endParaRPr sz="1500"/>
          </a:p>
          <a:p>
            <a:pPr lvl="0">
              <a:defRPr sz="1800"/>
            </a:pPr>
            <a:endParaRPr sz="1500"/>
          </a:p>
          <a:p>
            <a:pPr lvl="0">
              <a:defRPr sz="1800"/>
            </a:pPr>
            <a:endParaRPr sz="600"/>
          </a:p>
          <a:p>
            <a:pPr lvl="0">
              <a:defRPr sz="1800"/>
            </a:pPr>
            <a:endParaRPr sz="600"/>
          </a:p>
          <a:p>
            <a:pPr lvl="0">
              <a:defRPr sz="1800"/>
            </a:pPr>
            <a:endParaRPr sz="600"/>
          </a:p>
        </p:txBody>
      </p:sp>
      <p:pic>
        <p:nvPicPr>
          <p:cNvPr id="73" name="Screen Shot 2018-04-26 at 9.25.16 AM.png"/>
          <p:cNvPicPr/>
          <p:nvPr/>
        </p:nvPicPr>
        <p:blipFill>
          <a:blip r:embed="rId8">
            <a:extLst/>
          </a:blip>
          <a:stretch>
            <a:fillRect/>
          </a:stretch>
        </p:blipFill>
        <p:spPr>
          <a:xfrm>
            <a:off x="17453508" y="20018725"/>
            <a:ext cx="14942086" cy="11464731"/>
          </a:xfrm>
          <a:prstGeom prst="rect">
            <a:avLst/>
          </a:prstGeom>
          <a:ln w="12700">
            <a:miter lim="400000"/>
          </a:ln>
        </p:spPr>
      </p:pic>
    </p:spTree>
  </p:cSld>
  <p:clrMapOvr>
    <a:masterClrMapping/>
  </p:clrMapOvr>
  <p:transition spd="med" advClick="1"/>
</p:sld>
</file>

<file path=ppt/theme/theme1.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5B9BD5"/>
      </a:accent1>
      <a:accent2>
        <a:srgbClr val="ED7D31"/>
      </a:accent2>
      <a:accent3>
        <a:srgbClr val="A5A5A5"/>
      </a:accent3>
      <a:accent4>
        <a:srgbClr val="FFC000"/>
      </a:accent4>
      <a:accent5>
        <a:srgbClr val="4472C4"/>
      </a:accent5>
      <a:accent6>
        <a:srgbClr val="70AD47"/>
      </a:accent6>
      <a:hlink>
        <a:srgbClr val="0000FF"/>
      </a:hlink>
      <a:folHlink>
        <a:srgbClr val="FF00FF"/>
      </a:folHlink>
    </a:clrScheme>
    <a:fontScheme name="Default">
      <a:majorFont>
        <a:latin typeface="Avenir Roman"/>
        <a:ea typeface="Avenir Roman"/>
        <a:cs typeface="Avenir Roman"/>
      </a:majorFont>
      <a:minorFont>
        <a:latin typeface="Helvetica"/>
        <a:ea typeface="Helvetica"/>
        <a:cs typeface="Helvetica"/>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rgbClr val="5B9BD5"/>
          </a:solidFill>
          <a:prstDash val="solid"/>
          <a:miter lim="800000"/>
        </a:ln>
        <a:effectLst/>
      </a:spPr>
      <a:bodyPr rot="0" spcFirstLastPara="1" vertOverflow="overflow" horzOverflow="overflow" vert="horz" wrap="square" lIns="45719" tIns="45719" rIns="45719" bIns="45719" numCol="1" spcCol="38100" rtlCol="0" anchor="ctr" upright="0">
        <a:spAutoFit/>
      </a:bodyPr>
      <a:lstStyle>
        <a:defPPr marL="0" marR="0" indent="0" algn="l" defTabSz="3423513" rtl="0" fontAlgn="auto" latinLnBrk="1" hangingPunct="0">
          <a:lnSpc>
            <a:spcPct val="100000"/>
          </a:lnSpc>
          <a:spcBef>
            <a:spcPts val="0"/>
          </a:spcBef>
          <a:spcAft>
            <a:spcPts val="0"/>
          </a:spcAft>
          <a:buClrTx/>
          <a:buSzTx/>
          <a:buFontTx/>
          <a:buNone/>
          <a:tabLst/>
          <a:defRPr b="0" baseline="0" cap="none" i="0" spc="0" strike="noStrike" sz="6700" u="none" kumimoji="0" normalizeH="0">
            <a:ln>
              <a:noFill/>
            </a:ln>
            <a:solidFill>
              <a:srgbClr val="000000"/>
            </a:solidFill>
            <a:effectLst/>
            <a:uFillTx/>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rgbClr val="5B9BD5"/>
          </a:solidFill>
          <a:prstDash val="solid"/>
          <a:miter lim="800000"/>
        </a:ln>
        <a:effectLst/>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Pr>
      <a:bodyPr rot="0" spcFirstLastPara="1" vertOverflow="overflow" horzOverflow="overflow" vert="horz" wrap="square" lIns="45719" tIns="45719" rIns="45719" bIns="45719" numCol="1" spcCol="38100" rtlCol="0" anchor="t" upright="0">
        <a:spAutoFit/>
      </a:bodyPr>
      <a:lstStyle>
        <a:defPPr marL="0" marR="0" indent="0" algn="l" defTabSz="3423513" rtl="0" fontAlgn="auto" latinLnBrk="1" hangingPunct="0">
          <a:lnSpc>
            <a:spcPct val="100000"/>
          </a:lnSpc>
          <a:spcBef>
            <a:spcPts val="0"/>
          </a:spcBef>
          <a:spcAft>
            <a:spcPts val="0"/>
          </a:spcAft>
          <a:buClrTx/>
          <a:buSzTx/>
          <a:buFontTx/>
          <a:buNone/>
          <a:tabLst/>
          <a:defRPr b="0" baseline="0" cap="none" i="0" spc="0" strike="noStrike" sz="6700" u="none" kumimoji="0" normalizeH="0">
            <a:ln>
              <a:noFill/>
            </a:ln>
            <a:solidFill>
              <a:srgbClr val="000000"/>
            </a:solidFill>
            <a:effectLst/>
            <a:uFillTx/>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Default">
  <a:themeElements>
    <a:clrScheme name="Default">
      <a:dk1>
        <a:srgbClr val="000000"/>
      </a:dk1>
      <a:lt1>
        <a:srgbClr val="FFFFFF"/>
      </a:lt1>
      <a:dk2>
        <a:srgbClr val="A7A7A7"/>
      </a:dk2>
      <a:lt2>
        <a:srgbClr val="535353"/>
      </a:lt2>
      <a:accent1>
        <a:srgbClr val="5B9BD5"/>
      </a:accent1>
      <a:accent2>
        <a:srgbClr val="ED7D31"/>
      </a:accent2>
      <a:accent3>
        <a:srgbClr val="A5A5A5"/>
      </a:accent3>
      <a:accent4>
        <a:srgbClr val="FFC000"/>
      </a:accent4>
      <a:accent5>
        <a:srgbClr val="4472C4"/>
      </a:accent5>
      <a:accent6>
        <a:srgbClr val="70AD47"/>
      </a:accent6>
      <a:hlink>
        <a:srgbClr val="0000FF"/>
      </a:hlink>
      <a:folHlink>
        <a:srgbClr val="FF00FF"/>
      </a:folHlink>
    </a:clrScheme>
    <a:fontScheme name="Default">
      <a:majorFont>
        <a:latin typeface="Avenir Roman"/>
        <a:ea typeface="Avenir Roman"/>
        <a:cs typeface="Avenir Roman"/>
      </a:majorFont>
      <a:minorFont>
        <a:latin typeface="Helvetica"/>
        <a:ea typeface="Helvetica"/>
        <a:cs typeface="Helvetica"/>
      </a:minorFont>
    </a:fontScheme>
    <a:fmtScheme name="Defaul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rgbClr val="5B9BD5"/>
          </a:solidFill>
          <a:prstDash val="solid"/>
          <a:miter lim="800000"/>
        </a:ln>
        <a:effectLst/>
      </a:spPr>
      <a:bodyPr rot="0" spcFirstLastPara="1" vertOverflow="overflow" horzOverflow="overflow" vert="horz" wrap="square" lIns="45719" tIns="45719" rIns="45719" bIns="45719" numCol="1" spcCol="38100" rtlCol="0" anchor="ctr" upright="0">
        <a:spAutoFit/>
      </a:bodyPr>
      <a:lstStyle>
        <a:defPPr marL="0" marR="0" indent="0" algn="l" defTabSz="3423513" rtl="0" fontAlgn="auto" latinLnBrk="1" hangingPunct="0">
          <a:lnSpc>
            <a:spcPct val="100000"/>
          </a:lnSpc>
          <a:spcBef>
            <a:spcPts val="0"/>
          </a:spcBef>
          <a:spcAft>
            <a:spcPts val="0"/>
          </a:spcAft>
          <a:buClrTx/>
          <a:buSzTx/>
          <a:buFontTx/>
          <a:buNone/>
          <a:tabLst/>
          <a:defRPr b="0" baseline="0" cap="none" i="0" spc="0" strike="noStrike" sz="6700" u="none" kumimoji="0" normalizeH="0">
            <a:ln>
              <a:noFill/>
            </a:ln>
            <a:solidFill>
              <a:srgbClr val="000000"/>
            </a:solidFill>
            <a:effectLst/>
            <a:uFillTx/>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rgbClr val="5B9BD5"/>
          </a:solidFill>
          <a:prstDash val="solid"/>
          <a:miter lim="800000"/>
        </a:ln>
        <a:effectLst/>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Pr>
      <a:bodyPr rot="0" spcFirstLastPara="1" vertOverflow="overflow" horzOverflow="overflow" vert="horz" wrap="square" lIns="45719" tIns="45719" rIns="45719" bIns="45719" numCol="1" spcCol="38100" rtlCol="0" anchor="t" upright="0">
        <a:spAutoFit/>
      </a:bodyPr>
      <a:lstStyle>
        <a:defPPr marL="0" marR="0" indent="0" algn="l" defTabSz="3423513" rtl="0" fontAlgn="auto" latinLnBrk="1" hangingPunct="0">
          <a:lnSpc>
            <a:spcPct val="100000"/>
          </a:lnSpc>
          <a:spcBef>
            <a:spcPts val="0"/>
          </a:spcBef>
          <a:spcAft>
            <a:spcPts val="0"/>
          </a:spcAft>
          <a:buClrTx/>
          <a:buSzTx/>
          <a:buFontTx/>
          <a:buNone/>
          <a:tabLst/>
          <a:defRPr b="0" baseline="0" cap="none" i="0" spc="0" strike="noStrike" sz="6700" u="none" kumimoji="0" normalizeH="0">
            <a:ln>
              <a:noFill/>
            </a:ln>
            <a:solidFill>
              <a:srgbClr val="000000"/>
            </a:solidFill>
            <a:effectLst/>
            <a:uFillTx/>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